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uthors.xml" ContentType="application/vnd.ms-powerpoint.authors+xml"/>
  <Override PartName="/ppt/changesInfos/changesInfo1.xml" ContentType="application/vnd.ms-powerpoint.changesinfo+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revisionInfo.xml" ContentType="application/vnd.ms-powerpoint.revisioninfo+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354" r:id="rId5"/>
    <p:sldId id="257" r:id="rId6"/>
    <p:sldId id="6978" r:id="rId7"/>
    <p:sldId id="7980" r:id="rId8"/>
    <p:sldId id="7981" r:id="rId9"/>
    <p:sldId id="7983" r:id="rId10"/>
    <p:sldId id="6985" r:id="rId11"/>
    <p:sldId id="7997" r:id="rId12"/>
    <p:sldId id="7451" r:id="rId15"/>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B2EF30B-E3F4-4D17-771D-FB0E6F1C6D3E}" name="Sebastian Larrea" initials="" userId="S::slarrea@gvalor.com::6017f177-2179-49ba-a9ac-3a0662f9247d" providerId="AD"/>
  <p188:author id="{04C1FA69-32C6-DC6C-4996-ABCAD84EE7D4}" name="DB" initials="AD" userId="S::amatista@gvalor.com::b937ad85-0f20-4364-a0ec-65d599f33478" providerId="AD"/>
  <p188:author id="{7DFA22B3-F129-A89F-55B0-FD8618DA7278}" name="DB" initials="D" userId="S::amatista@generovalor.com::b937ad85-0f20-4364-a0ec-65d599f33478" providerId="AD"/>
  <p188:author id="{48FDA4FA-C50B-8B89-02B1-26D757FA5953}" name="Alejandra Moreno" initials="" userId="S::amoreno@gvalor.com::0c340410-a6b5-4c68-adc8-3f491b1c895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99"/>
    <a:srgbClr val="FFFF66"/>
    <a:srgbClr val="CCFF66"/>
    <a:srgbClr val="FFFF99"/>
    <a:srgbClr val="F6927E"/>
    <a:srgbClr val="002441"/>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9C6B49-3B98-4CA3-B58B-E9CBC7DADEE4}" v="259" dt="2025-11-20T22:38:20.294"/>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4660"/>
  </p:normalViewPr>
  <p:slideViewPr>
    <p:cSldViewPr snapToGrid="0">
      <p:cViewPr varScale="1">
        <p:scale>
          <a:sx n="123" d="100"/>
          <a:sy n="123" d="100"/>
        </p:scale>
        <p:origin x="946" y="75"/>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notesMaster" Target="notesMasters/notesMaster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20" Type="http://schemas.openxmlformats.org/officeDocument/2006/relationships/tableStyles" Target="tableStyles.xml"/><Relationship Id="rId21" Type="http://schemas.microsoft.com/office/2016/11/relationships/changesInfo" Target="changesInfos/changesInfo1.xml"/><Relationship Id="rId22" Type="http://schemas.microsoft.com/office/2015/10/relationships/revisionInfo" Target="revisionInfo.xml"/><Relationship Id="rId23"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B" userId="b937ad85-0f20-4364-a0ec-65d599f33478" providerId="ADAL" clId="{0B8EF1D6-216B-4F6B-A87F-DE02D1D58213}"/>
    <pc:docChg chg="undo redo custSel addSld delSld modSld">
      <pc:chgData name="DB" userId="b937ad85-0f20-4364-a0ec-65d599f33478" providerId="ADAL" clId="{0B8EF1D6-216B-4F6B-A87F-DE02D1D58213}" dt="2025-11-20T22:49:08.265" v="5001" actId="20577"/>
      <pc:docMkLst>
        <pc:docMk/>
      </pc:docMkLst>
      <pc:sldChg chg="addSp delSp modSp mod">
        <pc:chgData name="DB" userId="b937ad85-0f20-4364-a0ec-65d599f33478" providerId="ADAL" clId="{0B8EF1D6-216B-4F6B-A87F-DE02D1D58213}" dt="2025-11-20T19:49:31.751" v="4474" actId="167"/>
        <pc:sldMkLst>
          <pc:docMk/>
          <pc:sldMk cId="109571711" sldId="6978"/>
        </pc:sldMkLst>
        <pc:spChg chg="mod">
          <ac:chgData name="DB" userId="b937ad85-0f20-4364-a0ec-65d599f33478" providerId="ADAL" clId="{0B8EF1D6-216B-4F6B-A87F-DE02D1D58213}" dt="2025-11-19T18:13:43.402" v="2989" actId="20577"/>
          <ac:spMkLst>
            <pc:docMk/>
            <pc:sldMk cId="109571711" sldId="6978"/>
            <ac:spMk id="12" creationId="{EFB030D3-5C52-A372-3241-BD5574DF7B60}"/>
          </ac:spMkLst>
        </pc:spChg>
        <pc:spChg chg="mod">
          <ac:chgData name="DB" userId="b937ad85-0f20-4364-a0ec-65d599f33478" providerId="ADAL" clId="{0B8EF1D6-216B-4F6B-A87F-DE02D1D58213}" dt="2025-11-19T18:14:37.550" v="3004" actId="20577"/>
          <ac:spMkLst>
            <pc:docMk/>
            <pc:sldMk cId="109571711" sldId="6978"/>
            <ac:spMk id="13" creationId="{ECD4A045-6052-5D80-3804-A099D73528C9}"/>
          </ac:spMkLst>
        </pc:spChg>
        <pc:spChg chg="mod">
          <ac:chgData name="DB" userId="b937ad85-0f20-4364-a0ec-65d599f33478" providerId="ADAL" clId="{0B8EF1D6-216B-4F6B-A87F-DE02D1D58213}" dt="2025-11-19T18:14:11.818" v="2997" actId="20577"/>
          <ac:spMkLst>
            <pc:docMk/>
            <pc:sldMk cId="109571711" sldId="6978"/>
            <ac:spMk id="14" creationId="{7E7A716B-51F4-DF21-5C69-2C551D430CAC}"/>
          </ac:spMkLst>
        </pc:spChg>
        <pc:spChg chg="mod">
          <ac:chgData name="DB" userId="b937ad85-0f20-4364-a0ec-65d599f33478" providerId="ADAL" clId="{0B8EF1D6-216B-4F6B-A87F-DE02D1D58213}" dt="2025-11-19T18:13:26.393" v="2982" actId="20577"/>
          <ac:spMkLst>
            <pc:docMk/>
            <pc:sldMk cId="109571711" sldId="6978"/>
            <ac:spMk id="16" creationId="{1FFB5CBE-92AC-C3DA-B070-7FFB3C02D9BB}"/>
          </ac:spMkLst>
        </pc:spChg>
        <pc:picChg chg="add mod ord">
          <ac:chgData name="DB" userId="b937ad85-0f20-4364-a0ec-65d599f33478" providerId="ADAL" clId="{0B8EF1D6-216B-4F6B-A87F-DE02D1D58213}" dt="2025-11-20T19:49:31.751" v="4474" actId="167"/>
          <ac:picMkLst>
            <pc:docMk/>
            <pc:sldMk cId="109571711" sldId="6978"/>
            <ac:picMk id="2" creationId="{ECB2FFC8-8D81-3CCB-8763-8660F699C129}"/>
          </ac:picMkLst>
        </pc:picChg>
        <pc:picChg chg="add del mod ord">
          <ac:chgData name="DB" userId="b937ad85-0f20-4364-a0ec-65d599f33478" providerId="ADAL" clId="{0B8EF1D6-216B-4F6B-A87F-DE02D1D58213}" dt="2025-11-19T18:13:16.679" v="2961" actId="478"/>
          <ac:picMkLst>
            <pc:docMk/>
            <pc:sldMk cId="109571711" sldId="6978"/>
            <ac:picMk id="2" creationId="{EE324C69-D755-5425-A3C8-D6EF45026446}"/>
          </ac:picMkLst>
        </pc:picChg>
        <pc:picChg chg="add mod ord">
          <ac:chgData name="DB" userId="b937ad85-0f20-4364-a0ec-65d599f33478" providerId="ADAL" clId="{0B8EF1D6-216B-4F6B-A87F-DE02D1D58213}" dt="2025-11-19T18:13:41.890" v="2988" actId="167"/>
          <ac:picMkLst>
            <pc:docMk/>
            <pc:sldMk cId="109571711" sldId="6978"/>
            <ac:picMk id="4" creationId="{0CECB6F0-698F-FFB9-E553-E20589BAF006}"/>
          </ac:picMkLst>
        </pc:picChg>
        <pc:picChg chg="del">
          <ac:chgData name="DB" userId="b937ad85-0f20-4364-a0ec-65d599f33478" providerId="ADAL" clId="{0B8EF1D6-216B-4F6B-A87F-DE02D1D58213}" dt="2025-11-19T18:13:56.741" v="2991" actId="478"/>
          <ac:picMkLst>
            <pc:docMk/>
            <pc:sldMk cId="109571711" sldId="6978"/>
            <ac:picMk id="5" creationId="{52172DC7-0BE8-E976-D1BA-374711FB47ED}"/>
          </ac:picMkLst>
        </pc:picChg>
        <pc:picChg chg="del">
          <ac:chgData name="DB" userId="b937ad85-0f20-4364-a0ec-65d599f33478" providerId="ADAL" clId="{0B8EF1D6-216B-4F6B-A87F-DE02D1D58213}" dt="2025-11-19T18:14:45.214" v="3005" actId="478"/>
          <ac:picMkLst>
            <pc:docMk/>
            <pc:sldMk cId="109571711" sldId="6978"/>
            <ac:picMk id="6" creationId="{FC1A711C-1429-8577-B553-0518CC704344}"/>
          </ac:picMkLst>
        </pc:picChg>
        <pc:picChg chg="add mod ord">
          <ac:chgData name="DB" userId="b937ad85-0f20-4364-a0ec-65d599f33478" providerId="ADAL" clId="{0B8EF1D6-216B-4F6B-A87F-DE02D1D58213}" dt="2025-11-19T18:14:48.868" v="3006" actId="14100"/>
          <ac:picMkLst>
            <pc:docMk/>
            <pc:sldMk cId="109571711" sldId="6978"/>
            <ac:picMk id="7" creationId="{053A429B-DE13-2BE5-1F4A-7A05DE3958AB}"/>
          </ac:picMkLst>
        </pc:picChg>
        <pc:picChg chg="del">
          <ac:chgData name="DB" userId="b937ad85-0f20-4364-a0ec-65d599f33478" providerId="ADAL" clId="{0B8EF1D6-216B-4F6B-A87F-DE02D1D58213}" dt="2025-11-19T18:13:47.590" v="2990" actId="478"/>
          <ac:picMkLst>
            <pc:docMk/>
            <pc:sldMk cId="109571711" sldId="6978"/>
            <ac:picMk id="10" creationId="{2EF2B4F8-318B-5A3D-B53B-72245CF00F32}"/>
          </ac:picMkLst>
        </pc:picChg>
        <pc:picChg chg="add del mod ord">
          <ac:chgData name="DB" userId="b937ad85-0f20-4364-a0ec-65d599f33478" providerId="ADAL" clId="{0B8EF1D6-216B-4F6B-A87F-DE02D1D58213}" dt="2025-11-20T19:48:40.086" v="4468" actId="478"/>
          <ac:picMkLst>
            <pc:docMk/>
            <pc:sldMk cId="109571711" sldId="6978"/>
            <ac:picMk id="11" creationId="{341EC9AA-C352-04E6-B576-F21FA85D6B0A}"/>
          </ac:picMkLst>
        </pc:picChg>
        <pc:picChg chg="add mod ord">
          <ac:chgData name="DB" userId="b937ad85-0f20-4364-a0ec-65d599f33478" providerId="ADAL" clId="{0B8EF1D6-216B-4F6B-A87F-DE02D1D58213}" dt="2025-11-19T18:15:12.632" v="3012" actId="167"/>
          <ac:picMkLst>
            <pc:docMk/>
            <pc:sldMk cId="109571711" sldId="6978"/>
            <ac:picMk id="21" creationId="{F942D0B0-C31E-74F6-DE77-04D662D73E54}"/>
          </ac:picMkLst>
        </pc:picChg>
      </pc:sldChg>
      <pc:sldChg chg="addSp delSp modSp mod">
        <pc:chgData name="DB" userId="b937ad85-0f20-4364-a0ec-65d599f33478" providerId="ADAL" clId="{0B8EF1D6-216B-4F6B-A87F-DE02D1D58213}" dt="2025-11-20T19:54:49.231" v="4549" actId="167"/>
        <pc:sldMkLst>
          <pc:docMk/>
          <pc:sldMk cId="969561384" sldId="6985"/>
        </pc:sldMkLst>
        <pc:spChg chg="add del">
          <ac:chgData name="DB" userId="b937ad85-0f20-4364-a0ec-65d599f33478" providerId="ADAL" clId="{0B8EF1D6-216B-4F6B-A87F-DE02D1D58213}" dt="2025-11-19T19:18:25.907" v="3711" actId="478"/>
          <ac:spMkLst>
            <pc:docMk/>
            <pc:sldMk cId="969561384" sldId="6985"/>
            <ac:spMk id="4" creationId="{C1611F13-B29D-18CE-B6A3-E833575E1B6C}"/>
          </ac:spMkLst>
        </pc:spChg>
        <pc:spChg chg="mod">
          <ac:chgData name="DB" userId="b937ad85-0f20-4364-a0ec-65d599f33478" providerId="ADAL" clId="{0B8EF1D6-216B-4F6B-A87F-DE02D1D58213}" dt="2025-11-19T19:23:05.510" v="3814" actId="14100"/>
          <ac:spMkLst>
            <pc:docMk/>
            <pc:sldMk cId="969561384" sldId="6985"/>
            <ac:spMk id="5" creationId="{1241F9A3-913D-7367-D794-0AF91451A66B}"/>
          </ac:spMkLst>
        </pc:spChg>
        <pc:spChg chg="del mod">
          <ac:chgData name="DB" userId="b937ad85-0f20-4364-a0ec-65d599f33478" providerId="ADAL" clId="{0B8EF1D6-216B-4F6B-A87F-DE02D1D58213}" dt="2025-11-19T19:14:27.052" v="3643" actId="478"/>
          <ac:spMkLst>
            <pc:docMk/>
            <pc:sldMk cId="969561384" sldId="6985"/>
            <ac:spMk id="6" creationId="{0444CF67-4C55-6B86-E2C3-640EB98069D3}"/>
          </ac:spMkLst>
        </pc:spChg>
        <pc:spChg chg="mod">
          <ac:chgData name="DB" userId="b937ad85-0f20-4364-a0ec-65d599f33478" providerId="ADAL" clId="{0B8EF1D6-216B-4F6B-A87F-DE02D1D58213}" dt="2025-11-20T19:52:45.195" v="4531" actId="20577"/>
          <ac:spMkLst>
            <pc:docMk/>
            <pc:sldMk cId="969561384" sldId="6985"/>
            <ac:spMk id="15" creationId="{9E5BF4D6-3F6B-C232-6AD8-426550286723}"/>
          </ac:spMkLst>
        </pc:spChg>
        <pc:picChg chg="add mod">
          <ac:chgData name="DB" userId="b937ad85-0f20-4364-a0ec-65d599f33478" providerId="ADAL" clId="{0B8EF1D6-216B-4F6B-A87F-DE02D1D58213}" dt="2025-11-20T19:54:49.231" v="4549" actId="167"/>
          <ac:picMkLst>
            <pc:docMk/>
            <pc:sldMk cId="969561384" sldId="6985"/>
            <ac:picMk id="3" creationId="{AC01AC0B-51AD-3F15-56CB-DB0D4FD85322}"/>
          </ac:picMkLst>
        </pc:picChg>
        <pc:picChg chg="mod">
          <ac:chgData name="DB" userId="b937ad85-0f20-4364-a0ec-65d599f33478" providerId="ADAL" clId="{0B8EF1D6-216B-4F6B-A87F-DE02D1D58213}" dt="2025-11-19T19:22:05.877" v="3799" actId="1076"/>
          <ac:picMkLst>
            <pc:docMk/>
            <pc:sldMk cId="969561384" sldId="6985"/>
            <ac:picMk id="7" creationId="{C1045A1A-19A3-516C-2FA8-11B3164322BD}"/>
          </ac:picMkLst>
        </pc:picChg>
        <pc:picChg chg="add del mod">
          <ac:chgData name="DB" userId="b937ad85-0f20-4364-a0ec-65d599f33478" providerId="ADAL" clId="{0B8EF1D6-216B-4F6B-A87F-DE02D1D58213}" dt="2025-11-20T19:53:16.631" v="4532" actId="478"/>
          <ac:picMkLst>
            <pc:docMk/>
            <pc:sldMk cId="969561384" sldId="6985"/>
            <ac:picMk id="10" creationId="{9ADF9EF4-3312-28DF-261C-44E0423671D9}"/>
          </ac:picMkLst>
        </pc:picChg>
        <pc:picChg chg="add mod">
          <ac:chgData name="DB" userId="b937ad85-0f20-4364-a0ec-65d599f33478" providerId="ADAL" clId="{0B8EF1D6-216B-4F6B-A87F-DE02D1D58213}" dt="2025-11-19T19:22:55.388" v="3810"/>
          <ac:picMkLst>
            <pc:docMk/>
            <pc:sldMk cId="969561384" sldId="6985"/>
            <ac:picMk id="11" creationId="{9E7803E3-A4C1-3A08-02CA-58190803E152}"/>
          </ac:picMkLst>
        </pc:picChg>
        <pc:picChg chg="del">
          <ac:chgData name="DB" userId="b937ad85-0f20-4364-a0ec-65d599f33478" providerId="ADAL" clId="{0B8EF1D6-216B-4F6B-A87F-DE02D1D58213}" dt="2025-11-19T19:14:28.616" v="3644" actId="478"/>
          <ac:picMkLst>
            <pc:docMk/>
            <pc:sldMk cId="969561384" sldId="6985"/>
            <ac:picMk id="13" creationId="{D04B5373-AABF-82F6-7AA8-653A90B62D79}"/>
          </ac:picMkLst>
        </pc:picChg>
        <pc:picChg chg="del mod">
          <ac:chgData name="DB" userId="b937ad85-0f20-4364-a0ec-65d599f33478" providerId="ADAL" clId="{0B8EF1D6-216B-4F6B-A87F-DE02D1D58213}" dt="2025-11-19T19:22:56.759" v="3811" actId="478"/>
          <ac:picMkLst>
            <pc:docMk/>
            <pc:sldMk cId="969561384" sldId="6985"/>
            <ac:picMk id="14" creationId="{DCC8EE4B-C836-B993-7DC2-EB1E79C3AA9A}"/>
          </ac:picMkLst>
        </pc:picChg>
        <pc:picChg chg="mod">
          <ac:chgData name="DB" userId="b937ad85-0f20-4364-a0ec-65d599f33478" providerId="ADAL" clId="{0B8EF1D6-216B-4F6B-A87F-DE02D1D58213}" dt="2025-11-19T19:15:24.051" v="3662" actId="1076"/>
          <ac:picMkLst>
            <pc:docMk/>
            <pc:sldMk cId="969561384" sldId="6985"/>
            <ac:picMk id="16" creationId="{C8ACFF6D-3ECD-E29F-0A02-BCFAD929412E}"/>
          </ac:picMkLst>
        </pc:picChg>
        <pc:picChg chg="add del mod">
          <ac:chgData name="DB" userId="b937ad85-0f20-4364-a0ec-65d599f33478" providerId="ADAL" clId="{0B8EF1D6-216B-4F6B-A87F-DE02D1D58213}" dt="2025-11-19T19:21:07.929" v="3777" actId="478"/>
          <ac:picMkLst>
            <pc:docMk/>
            <pc:sldMk cId="969561384" sldId="6985"/>
            <ac:picMk id="1026" creationId="{12F62054-58AC-A2D4-7878-8F45ADBA8BD4}"/>
          </ac:picMkLst>
        </pc:picChg>
        <pc:picChg chg="add del mod">
          <ac:chgData name="DB" userId="b937ad85-0f20-4364-a0ec-65d599f33478" providerId="ADAL" clId="{0B8EF1D6-216B-4F6B-A87F-DE02D1D58213}" dt="2025-11-19T19:22:50.125" v="3809" actId="478"/>
          <ac:picMkLst>
            <pc:docMk/>
            <pc:sldMk cId="969561384" sldId="6985"/>
            <ac:picMk id="1028" creationId="{FF394026-E8B5-AB09-9F2A-6BE6AA11AF38}"/>
          </ac:picMkLst>
        </pc:picChg>
        <pc:picChg chg="del">
          <ac:chgData name="DB" userId="b937ad85-0f20-4364-a0ec-65d599f33478" providerId="ADAL" clId="{0B8EF1D6-216B-4F6B-A87F-DE02D1D58213}" dt="2025-11-19T18:52:21.408" v="3383" actId="478"/>
          <ac:picMkLst>
            <pc:docMk/>
            <pc:sldMk cId="969561384" sldId="6985"/>
            <ac:picMk id="5122" creationId="{C35E1DBF-99AE-CE38-C804-93B7946449BF}"/>
          </ac:picMkLst>
        </pc:picChg>
        <pc:cxnChg chg="add mod">
          <ac:chgData name="DB" userId="b937ad85-0f20-4364-a0ec-65d599f33478" providerId="ADAL" clId="{0B8EF1D6-216B-4F6B-A87F-DE02D1D58213}" dt="2025-11-19T19:14:56.824" v="3652" actId="1076"/>
          <ac:cxnSpMkLst>
            <pc:docMk/>
            <pc:sldMk cId="969561384" sldId="6985"/>
            <ac:cxnSpMk id="2" creationId="{4EDB905C-C94F-C2CB-E7F0-859E64BEFC06}"/>
          </ac:cxnSpMkLst>
        </pc:cxnChg>
      </pc:sldChg>
      <pc:sldChg chg="addSp delSp modSp add mod">
        <pc:chgData name="DB" userId="b937ad85-0f20-4364-a0ec-65d599f33478" providerId="ADAL" clId="{0B8EF1D6-216B-4F6B-A87F-DE02D1D58213}" dt="2025-11-20T22:49:08.265" v="5001" actId="20577"/>
        <pc:sldMkLst>
          <pc:docMk/>
          <pc:sldMk cId="938407675" sldId="7451"/>
        </pc:sldMkLst>
        <pc:spChg chg="mod">
          <ac:chgData name="DB" userId="b937ad85-0f20-4364-a0ec-65d599f33478" providerId="ADAL" clId="{0B8EF1D6-216B-4F6B-A87F-DE02D1D58213}" dt="2025-11-20T22:08:17.664" v="4565" actId="1076"/>
          <ac:spMkLst>
            <pc:docMk/>
            <pc:sldMk cId="938407675" sldId="7451"/>
            <ac:spMk id="4" creationId="{DC08A753-609C-E33E-EC6B-DDB9874AA338}"/>
          </ac:spMkLst>
        </pc:spChg>
        <pc:spChg chg="mod">
          <ac:chgData name="DB" userId="b937ad85-0f20-4364-a0ec-65d599f33478" providerId="ADAL" clId="{0B8EF1D6-216B-4F6B-A87F-DE02D1D58213}" dt="2025-11-20T22:08:17.664" v="4565" actId="1076"/>
          <ac:spMkLst>
            <pc:docMk/>
            <pc:sldMk cId="938407675" sldId="7451"/>
            <ac:spMk id="5" creationId="{82643136-D7CE-56AC-8DAF-23C5EA77AE43}"/>
          </ac:spMkLst>
        </pc:spChg>
        <pc:spChg chg="mod">
          <ac:chgData name="DB" userId="b937ad85-0f20-4364-a0ec-65d599f33478" providerId="ADAL" clId="{0B8EF1D6-216B-4F6B-A87F-DE02D1D58213}" dt="2025-11-20T22:08:17.664" v="4565" actId="1076"/>
          <ac:spMkLst>
            <pc:docMk/>
            <pc:sldMk cId="938407675" sldId="7451"/>
            <ac:spMk id="6" creationId="{8F09B074-F910-AE4B-2293-A839880C6A44}"/>
          </ac:spMkLst>
        </pc:spChg>
        <pc:spChg chg="add">
          <ac:chgData name="DB" userId="b937ad85-0f20-4364-a0ec-65d599f33478" providerId="ADAL" clId="{0B8EF1D6-216B-4F6B-A87F-DE02D1D58213}" dt="2025-11-19T21:24:37.864" v="4383"/>
          <ac:spMkLst>
            <pc:docMk/>
            <pc:sldMk cId="938407675" sldId="7451"/>
            <ac:spMk id="7" creationId="{B3FA61EB-2902-C885-5622-927CECF18892}"/>
          </ac:spMkLst>
        </pc:spChg>
        <pc:spChg chg="mod">
          <ac:chgData name="DB" userId="b937ad85-0f20-4364-a0ec-65d599f33478" providerId="ADAL" clId="{0B8EF1D6-216B-4F6B-A87F-DE02D1D58213}" dt="2025-11-20T22:06:22.276" v="4559" actId="14100"/>
          <ac:spMkLst>
            <pc:docMk/>
            <pc:sldMk cId="938407675" sldId="7451"/>
            <ac:spMk id="8" creationId="{3A851064-6BB5-D97A-3735-5178F3C8DC36}"/>
          </ac:spMkLst>
        </pc:spChg>
        <pc:spChg chg="mod">
          <ac:chgData name="DB" userId="b937ad85-0f20-4364-a0ec-65d599f33478" providerId="ADAL" clId="{0B8EF1D6-216B-4F6B-A87F-DE02D1D58213}" dt="2025-11-20T22:11:34.686" v="4683" actId="1076"/>
          <ac:spMkLst>
            <pc:docMk/>
            <pc:sldMk cId="938407675" sldId="7451"/>
            <ac:spMk id="9" creationId="{86FD1FF7-C005-A296-CE0F-65BF08564742}"/>
          </ac:spMkLst>
        </pc:spChg>
        <pc:spChg chg="del">
          <ac:chgData name="DB" userId="b937ad85-0f20-4364-a0ec-65d599f33478" providerId="ADAL" clId="{0B8EF1D6-216B-4F6B-A87F-DE02D1D58213}" dt="2025-11-19T21:23:43.633" v="4369" actId="478"/>
          <ac:spMkLst>
            <pc:docMk/>
            <pc:sldMk cId="938407675" sldId="7451"/>
            <ac:spMk id="10" creationId="{18B030C8-7179-2B2F-026C-A5B7B81EF204}"/>
          </ac:spMkLst>
        </pc:spChg>
        <pc:spChg chg="del">
          <ac:chgData name="DB" userId="b937ad85-0f20-4364-a0ec-65d599f33478" providerId="ADAL" clId="{0B8EF1D6-216B-4F6B-A87F-DE02D1D58213}" dt="2025-11-19T21:23:43.633" v="4369" actId="478"/>
          <ac:spMkLst>
            <pc:docMk/>
            <pc:sldMk cId="938407675" sldId="7451"/>
            <ac:spMk id="11" creationId="{FDF14CBB-0B15-D17D-7524-025EAC9ADE30}"/>
          </ac:spMkLst>
        </pc:spChg>
        <pc:spChg chg="del">
          <ac:chgData name="DB" userId="b937ad85-0f20-4364-a0ec-65d599f33478" providerId="ADAL" clId="{0B8EF1D6-216B-4F6B-A87F-DE02D1D58213}" dt="2025-11-19T21:23:43.633" v="4369" actId="478"/>
          <ac:spMkLst>
            <pc:docMk/>
            <pc:sldMk cId="938407675" sldId="7451"/>
            <ac:spMk id="12" creationId="{1991F939-DBCA-8578-CAC1-5B2BDF258CBA}"/>
          </ac:spMkLst>
        </pc:spChg>
        <pc:spChg chg="del">
          <ac:chgData name="DB" userId="b937ad85-0f20-4364-a0ec-65d599f33478" providerId="ADAL" clId="{0B8EF1D6-216B-4F6B-A87F-DE02D1D58213}" dt="2025-11-19T21:23:43.633" v="4369" actId="478"/>
          <ac:spMkLst>
            <pc:docMk/>
            <pc:sldMk cId="938407675" sldId="7451"/>
            <ac:spMk id="13" creationId="{839E9C44-41DE-029B-26C1-302B30965D79}"/>
          </ac:spMkLst>
        </pc:spChg>
        <pc:spChg chg="mod">
          <ac:chgData name="DB" userId="b937ad85-0f20-4364-a0ec-65d599f33478" providerId="ADAL" clId="{0B8EF1D6-216B-4F6B-A87F-DE02D1D58213}" dt="2025-11-20T22:49:08.265" v="5001" actId="20577"/>
          <ac:spMkLst>
            <pc:docMk/>
            <pc:sldMk cId="938407675" sldId="7451"/>
            <ac:spMk id="14" creationId="{D43A3836-5385-F7BE-E3ED-7283FBF9A4AD}"/>
          </ac:spMkLst>
        </pc:spChg>
        <pc:spChg chg="mod">
          <ac:chgData name="DB" userId="b937ad85-0f20-4364-a0ec-65d599f33478" providerId="ADAL" clId="{0B8EF1D6-216B-4F6B-A87F-DE02D1D58213}" dt="2025-11-20T22:07:07.139" v="4564" actId="14100"/>
          <ac:spMkLst>
            <pc:docMk/>
            <pc:sldMk cId="938407675" sldId="7451"/>
            <ac:spMk id="15" creationId="{EBE18A59-80D1-8A84-55DD-CB3E6E91B15A}"/>
          </ac:spMkLst>
        </pc:spChg>
        <pc:spChg chg="mod">
          <ac:chgData name="DB" userId="b937ad85-0f20-4364-a0ec-65d599f33478" providerId="ADAL" clId="{0B8EF1D6-216B-4F6B-A87F-DE02D1D58213}" dt="2025-11-20T22:10:17.987" v="4612" actId="1076"/>
          <ac:spMkLst>
            <pc:docMk/>
            <pc:sldMk cId="938407675" sldId="7451"/>
            <ac:spMk id="16" creationId="{1B3E2F51-BE41-5CFD-6155-FBE76F6A4BB8}"/>
          </ac:spMkLst>
        </pc:spChg>
        <pc:spChg chg="mod">
          <ac:chgData name="DB" userId="b937ad85-0f20-4364-a0ec-65d599f33478" providerId="ADAL" clId="{0B8EF1D6-216B-4F6B-A87F-DE02D1D58213}" dt="2025-11-19T21:27:11.095" v="4439" actId="1035"/>
          <ac:spMkLst>
            <pc:docMk/>
            <pc:sldMk cId="938407675" sldId="7451"/>
            <ac:spMk id="17" creationId="{0B0F9279-642A-95E7-1C16-F5BDFE282196}"/>
          </ac:spMkLst>
        </pc:spChg>
        <pc:spChg chg="add">
          <ac:chgData name="DB" userId="b937ad85-0f20-4364-a0ec-65d599f33478" providerId="ADAL" clId="{0B8EF1D6-216B-4F6B-A87F-DE02D1D58213}" dt="2025-11-19T21:26:24.978" v="4414"/>
          <ac:spMkLst>
            <pc:docMk/>
            <pc:sldMk cId="938407675" sldId="7451"/>
            <ac:spMk id="18" creationId="{2CFD8B46-B76B-626A-4828-91B38B0D8A31}"/>
          </ac:spMkLst>
        </pc:spChg>
        <pc:spChg chg="del">
          <ac:chgData name="DB" userId="b937ad85-0f20-4364-a0ec-65d599f33478" providerId="ADAL" clId="{0B8EF1D6-216B-4F6B-A87F-DE02D1D58213}" dt="2025-11-19T21:23:43.633" v="4369" actId="478"/>
          <ac:spMkLst>
            <pc:docMk/>
            <pc:sldMk cId="938407675" sldId="7451"/>
            <ac:spMk id="19" creationId="{D37DB568-660D-0731-07AC-4FD96626F2AB}"/>
          </ac:spMkLst>
        </pc:spChg>
        <pc:spChg chg="mod">
          <ac:chgData name="DB" userId="b937ad85-0f20-4364-a0ec-65d599f33478" providerId="ADAL" clId="{0B8EF1D6-216B-4F6B-A87F-DE02D1D58213}" dt="2025-11-19T21:22:07.299" v="4313" actId="1076"/>
          <ac:spMkLst>
            <pc:docMk/>
            <pc:sldMk cId="938407675" sldId="7451"/>
            <ac:spMk id="28" creationId="{EB0F7BFC-BCF8-B340-C74F-3071002D406F}"/>
          </ac:spMkLst>
        </pc:spChg>
        <pc:spChg chg="del">
          <ac:chgData name="DB" userId="b937ad85-0f20-4364-a0ec-65d599f33478" providerId="ADAL" clId="{0B8EF1D6-216B-4F6B-A87F-DE02D1D58213}" dt="2025-11-19T21:22:04.847" v="4312" actId="478"/>
          <ac:spMkLst>
            <pc:docMk/>
            <pc:sldMk cId="938407675" sldId="7451"/>
            <ac:spMk id="46" creationId="{5DD68BC1-ED2D-FDA1-91B6-D9A35FCB1931}"/>
          </ac:spMkLst>
        </pc:spChg>
        <pc:picChg chg="mod modCrop">
          <ac:chgData name="DB" userId="b937ad85-0f20-4364-a0ec-65d599f33478" providerId="ADAL" clId="{0B8EF1D6-216B-4F6B-A87F-DE02D1D58213}" dt="2025-11-20T22:08:17.664" v="4565" actId="1076"/>
          <ac:picMkLst>
            <pc:docMk/>
            <pc:sldMk cId="938407675" sldId="7451"/>
            <ac:picMk id="2" creationId="{BDA79DD8-E515-3C92-C5D7-F09EB0DC1AEB}"/>
          </ac:picMkLst>
        </pc:picChg>
        <pc:picChg chg="del">
          <ac:chgData name="DB" userId="b937ad85-0f20-4364-a0ec-65d599f33478" providerId="ADAL" clId="{0B8EF1D6-216B-4F6B-A87F-DE02D1D58213}" dt="2025-11-19T21:16:32.950" v="4252" actId="478"/>
          <ac:picMkLst>
            <pc:docMk/>
            <pc:sldMk cId="938407675" sldId="7451"/>
            <ac:picMk id="3" creationId="{DBFD017C-BD17-F947-E6FE-735BAED46330}"/>
          </ac:picMkLst>
        </pc:picChg>
        <pc:cxnChg chg="del">
          <ac:chgData name="DB" userId="b937ad85-0f20-4364-a0ec-65d599f33478" providerId="ADAL" clId="{0B8EF1D6-216B-4F6B-A87F-DE02D1D58213}" dt="2025-11-19T21:23:43.633" v="4369" actId="478"/>
          <ac:cxnSpMkLst>
            <pc:docMk/>
            <pc:sldMk cId="938407675" sldId="7451"/>
            <ac:cxnSpMk id="21" creationId="{84F7380C-BDC2-1AE8-BFA7-B867C743544C}"/>
          </ac:cxnSpMkLst>
        </pc:cxnChg>
        <pc:cxnChg chg="del">
          <ac:chgData name="DB" userId="b937ad85-0f20-4364-a0ec-65d599f33478" providerId="ADAL" clId="{0B8EF1D6-216B-4F6B-A87F-DE02D1D58213}" dt="2025-11-19T21:23:43.633" v="4369" actId="478"/>
          <ac:cxnSpMkLst>
            <pc:docMk/>
            <pc:sldMk cId="938407675" sldId="7451"/>
            <ac:cxnSpMk id="23" creationId="{A37C020C-A6C8-8EEF-BA78-C746502128FC}"/>
          </ac:cxnSpMkLst>
        </pc:cxnChg>
        <pc:cxnChg chg="del">
          <ac:chgData name="DB" userId="b937ad85-0f20-4364-a0ec-65d599f33478" providerId="ADAL" clId="{0B8EF1D6-216B-4F6B-A87F-DE02D1D58213}" dt="2025-11-19T21:23:43.633" v="4369" actId="478"/>
          <ac:cxnSpMkLst>
            <pc:docMk/>
            <pc:sldMk cId="938407675" sldId="7451"/>
            <ac:cxnSpMk id="24" creationId="{226BD621-9235-B455-6DCA-F8AD714265F9}"/>
          </ac:cxnSpMkLst>
        </pc:cxnChg>
        <pc:cxnChg chg="del">
          <ac:chgData name="DB" userId="b937ad85-0f20-4364-a0ec-65d599f33478" providerId="ADAL" clId="{0B8EF1D6-216B-4F6B-A87F-DE02D1D58213}" dt="2025-11-19T21:23:43.633" v="4369" actId="478"/>
          <ac:cxnSpMkLst>
            <pc:docMk/>
            <pc:sldMk cId="938407675" sldId="7451"/>
            <ac:cxnSpMk id="25" creationId="{82A4E2BE-8D99-C1BA-4410-476874998753}"/>
          </ac:cxnSpMkLst>
        </pc:cxnChg>
        <pc:cxnChg chg="del">
          <ac:chgData name="DB" userId="b937ad85-0f20-4364-a0ec-65d599f33478" providerId="ADAL" clId="{0B8EF1D6-216B-4F6B-A87F-DE02D1D58213}" dt="2025-11-19T21:23:43.633" v="4369" actId="478"/>
          <ac:cxnSpMkLst>
            <pc:docMk/>
            <pc:sldMk cId="938407675" sldId="7451"/>
            <ac:cxnSpMk id="26" creationId="{3B62579C-A1F2-93AD-71AB-D81A70A8BA72}"/>
          </ac:cxnSpMkLst>
        </pc:cxnChg>
      </pc:sldChg>
      <pc:sldChg chg="addSp delSp modSp mod">
        <pc:chgData name="DB" userId="b937ad85-0f20-4364-a0ec-65d599f33478" providerId="ADAL" clId="{0B8EF1D6-216B-4F6B-A87F-DE02D1D58213}" dt="2025-11-20T21:35:58.864" v="4551" actId="20577"/>
        <pc:sldMkLst>
          <pc:docMk/>
          <pc:sldMk cId="4022958202" sldId="7980"/>
        </pc:sldMkLst>
        <pc:spChg chg="mod">
          <ac:chgData name="DB" userId="b937ad85-0f20-4364-a0ec-65d599f33478" providerId="ADAL" clId="{0B8EF1D6-216B-4F6B-A87F-DE02D1D58213}" dt="2025-11-19T18:24:46.366" v="3105" actId="113"/>
          <ac:spMkLst>
            <pc:docMk/>
            <pc:sldMk cId="4022958202" sldId="7980"/>
            <ac:spMk id="2" creationId="{3693776D-CD38-108B-55CE-A37A76BD3847}"/>
          </ac:spMkLst>
        </pc:spChg>
        <pc:spChg chg="add mod">
          <ac:chgData name="DB" userId="b937ad85-0f20-4364-a0ec-65d599f33478" providerId="ADAL" clId="{0B8EF1D6-216B-4F6B-A87F-DE02D1D58213}" dt="2025-11-19T19:15:33.325" v="3665"/>
          <ac:spMkLst>
            <pc:docMk/>
            <pc:sldMk cId="4022958202" sldId="7980"/>
            <ac:spMk id="10" creationId="{D882EC41-FFFE-6B81-6CAA-8656240D059C}"/>
          </ac:spMkLst>
        </pc:spChg>
        <pc:spChg chg="add mod">
          <ac:chgData name="DB" userId="b937ad85-0f20-4364-a0ec-65d599f33478" providerId="ADAL" clId="{0B8EF1D6-216B-4F6B-A87F-DE02D1D58213}" dt="2025-11-19T19:15:38.979" v="3667"/>
          <ac:spMkLst>
            <pc:docMk/>
            <pc:sldMk cId="4022958202" sldId="7980"/>
            <ac:spMk id="11" creationId="{462B9020-14C8-4B88-DDBD-5F1D5B6EAFCC}"/>
          </ac:spMkLst>
        </pc:spChg>
        <pc:spChg chg="mod">
          <ac:chgData name="DB" userId="b937ad85-0f20-4364-a0ec-65d599f33478" providerId="ADAL" clId="{0B8EF1D6-216B-4F6B-A87F-DE02D1D58213}" dt="2025-11-19T18:20:42.656" v="3020" actId="14100"/>
          <ac:spMkLst>
            <pc:docMk/>
            <pc:sldMk cId="4022958202" sldId="7980"/>
            <ac:spMk id="14" creationId="{5AF8734E-998E-DB1E-93E1-78ED53DC2062}"/>
          </ac:spMkLst>
        </pc:spChg>
        <pc:spChg chg="del">
          <ac:chgData name="DB" userId="b937ad85-0f20-4364-a0ec-65d599f33478" providerId="ADAL" clId="{0B8EF1D6-216B-4F6B-A87F-DE02D1D58213}" dt="2025-11-19T19:15:36.255" v="3666" actId="478"/>
          <ac:spMkLst>
            <pc:docMk/>
            <pc:sldMk cId="4022958202" sldId="7980"/>
            <ac:spMk id="20" creationId="{4AA87788-DD63-1193-D985-F556A9F011D2}"/>
          </ac:spMkLst>
        </pc:spChg>
        <pc:spChg chg="mod">
          <ac:chgData name="DB" userId="b937ad85-0f20-4364-a0ec-65d599f33478" providerId="ADAL" clId="{0B8EF1D6-216B-4F6B-A87F-DE02D1D58213}" dt="2025-11-20T21:35:58.864" v="4551" actId="20577"/>
          <ac:spMkLst>
            <pc:docMk/>
            <pc:sldMk cId="4022958202" sldId="7980"/>
            <ac:spMk id="22" creationId="{2ED20CB2-A94C-464F-C213-1466CDC7C6CB}"/>
          </ac:spMkLst>
        </pc:spChg>
        <pc:picChg chg="del">
          <ac:chgData name="DB" userId="b937ad85-0f20-4364-a0ec-65d599f33478" providerId="ADAL" clId="{0B8EF1D6-216B-4F6B-A87F-DE02D1D58213}" dt="2025-11-19T18:20:32.479" v="3016" actId="478"/>
          <ac:picMkLst>
            <pc:docMk/>
            <pc:sldMk cId="4022958202" sldId="7980"/>
            <ac:picMk id="5" creationId="{DA9CD9A8-CDF0-E047-4C0E-E309C808C321}"/>
          </ac:picMkLst>
        </pc:picChg>
        <pc:picChg chg="add mod ord">
          <ac:chgData name="DB" userId="b937ad85-0f20-4364-a0ec-65d599f33478" providerId="ADAL" clId="{0B8EF1D6-216B-4F6B-A87F-DE02D1D58213}" dt="2025-11-19T18:20:36.856" v="3018" actId="167"/>
          <ac:picMkLst>
            <pc:docMk/>
            <pc:sldMk cId="4022958202" sldId="7980"/>
            <ac:picMk id="6" creationId="{BF67E352-D175-1A6D-49CB-0FD965AC854A}"/>
          </ac:picMkLst>
        </pc:picChg>
        <pc:picChg chg="add mod">
          <ac:chgData name="DB" userId="b937ad85-0f20-4364-a0ec-65d599f33478" providerId="ADAL" clId="{0B8EF1D6-216B-4F6B-A87F-DE02D1D58213}" dt="2025-11-19T18:42:30.685" v="3181" actId="1076"/>
          <ac:picMkLst>
            <pc:docMk/>
            <pc:sldMk cId="4022958202" sldId="7980"/>
            <ac:picMk id="7" creationId="{A9434175-8460-53E0-3DCB-661465F8B86C}"/>
          </ac:picMkLst>
        </pc:picChg>
        <pc:picChg chg="mod">
          <ac:chgData name="DB" userId="b937ad85-0f20-4364-a0ec-65d599f33478" providerId="ADAL" clId="{0B8EF1D6-216B-4F6B-A87F-DE02D1D58213}" dt="2025-11-19T18:42:30.685" v="3181" actId="1076"/>
          <ac:picMkLst>
            <pc:docMk/>
            <pc:sldMk cId="4022958202" sldId="7980"/>
            <ac:picMk id="19" creationId="{FFB0D9FD-4F7D-77C5-A88B-96E6032A7146}"/>
          </ac:picMkLst>
        </pc:picChg>
        <pc:picChg chg="mod">
          <ac:chgData name="DB" userId="b937ad85-0f20-4364-a0ec-65d599f33478" providerId="ADAL" clId="{0B8EF1D6-216B-4F6B-A87F-DE02D1D58213}" dt="2025-11-19T18:42:30.685" v="3181" actId="1076"/>
          <ac:picMkLst>
            <pc:docMk/>
            <pc:sldMk cId="4022958202" sldId="7980"/>
            <ac:picMk id="1028" creationId="{FA9A503B-4C37-9567-4799-82AC72973171}"/>
          </ac:picMkLst>
        </pc:picChg>
        <pc:picChg chg="del mod">
          <ac:chgData name="DB" userId="b937ad85-0f20-4364-a0ec-65d599f33478" providerId="ADAL" clId="{0B8EF1D6-216B-4F6B-A87F-DE02D1D58213}" dt="2025-11-19T18:26:43.253" v="3176" actId="478"/>
          <ac:picMkLst>
            <pc:docMk/>
            <pc:sldMk cId="4022958202" sldId="7980"/>
            <ac:picMk id="1030" creationId="{3F9F6EF1-5049-E657-2EA4-C6D0BBFF94FD}"/>
          </ac:picMkLst>
        </pc:picChg>
      </pc:sldChg>
      <pc:sldChg chg="addSp delSp modSp mod">
        <pc:chgData name="DB" userId="b937ad85-0f20-4364-a0ec-65d599f33478" providerId="ADAL" clId="{0B8EF1D6-216B-4F6B-A87F-DE02D1D58213}" dt="2025-11-20T19:49:37.313" v="4477" actId="167"/>
        <pc:sldMkLst>
          <pc:docMk/>
          <pc:sldMk cId="2942624264" sldId="7981"/>
        </pc:sldMkLst>
        <pc:spChg chg="mod">
          <ac:chgData name="DB" userId="b937ad85-0f20-4364-a0ec-65d599f33478" providerId="ADAL" clId="{0B8EF1D6-216B-4F6B-A87F-DE02D1D58213}" dt="2025-11-19T18:47:14.961" v="3349" actId="113"/>
          <ac:spMkLst>
            <pc:docMk/>
            <pc:sldMk cId="2942624264" sldId="7981"/>
            <ac:spMk id="5" creationId="{68342F6B-4837-0862-67BA-5C404C81095C}"/>
          </ac:spMkLst>
        </pc:spChg>
        <pc:spChg chg="mod">
          <ac:chgData name="DB" userId="b937ad85-0f20-4364-a0ec-65d599f33478" providerId="ADAL" clId="{0B8EF1D6-216B-4F6B-A87F-DE02D1D58213}" dt="2025-11-19T18:42:42.721" v="3185" actId="14100"/>
          <ac:spMkLst>
            <pc:docMk/>
            <pc:sldMk cId="2942624264" sldId="7981"/>
            <ac:spMk id="6" creationId="{1C146270-282D-057C-D6D9-432EA1CE6CFC}"/>
          </ac:spMkLst>
        </pc:spChg>
        <pc:spChg chg="add mod">
          <ac:chgData name="DB" userId="b937ad85-0f20-4364-a0ec-65d599f33478" providerId="ADAL" clId="{0B8EF1D6-216B-4F6B-A87F-DE02D1D58213}" dt="2025-11-19T19:15:39.611" v="3668"/>
          <ac:spMkLst>
            <pc:docMk/>
            <pc:sldMk cId="2942624264" sldId="7981"/>
            <ac:spMk id="7" creationId="{F25E883E-9E57-5C0E-7A98-87FAA8658178}"/>
          </ac:spMkLst>
        </pc:spChg>
        <pc:spChg chg="mod">
          <ac:chgData name="DB" userId="b937ad85-0f20-4364-a0ec-65d599f33478" providerId="ADAL" clId="{0B8EF1D6-216B-4F6B-A87F-DE02D1D58213}" dt="2025-11-19T18:43:46.665" v="3238" actId="20577"/>
          <ac:spMkLst>
            <pc:docMk/>
            <pc:sldMk cId="2942624264" sldId="7981"/>
            <ac:spMk id="11" creationId="{17AD9E59-F736-779B-72F0-6A34D7232C21}"/>
          </ac:spMkLst>
        </pc:spChg>
        <pc:spChg chg="del">
          <ac:chgData name="DB" userId="b937ad85-0f20-4364-a0ec-65d599f33478" providerId="ADAL" clId="{0B8EF1D6-216B-4F6B-A87F-DE02D1D58213}" dt="2025-11-19T18:42:43.926" v="3186" actId="478"/>
          <ac:spMkLst>
            <pc:docMk/>
            <pc:sldMk cId="2942624264" sldId="7981"/>
            <ac:spMk id="14" creationId="{A377E580-6DD3-69F5-1C42-D0A070D42F85}"/>
          </ac:spMkLst>
        </pc:spChg>
        <pc:spChg chg="del">
          <ac:chgData name="DB" userId="b937ad85-0f20-4364-a0ec-65d599f33478" providerId="ADAL" clId="{0B8EF1D6-216B-4F6B-A87F-DE02D1D58213}" dt="2025-11-19T19:15:28.344" v="3663" actId="478"/>
          <ac:spMkLst>
            <pc:docMk/>
            <pc:sldMk cId="2942624264" sldId="7981"/>
            <ac:spMk id="23" creationId="{6E13D1AE-142A-89EB-0A16-4F78BB659619}"/>
          </ac:spMkLst>
        </pc:spChg>
        <pc:picChg chg="add del mod ord">
          <ac:chgData name="DB" userId="b937ad85-0f20-4364-a0ec-65d599f33478" providerId="ADAL" clId="{0B8EF1D6-216B-4F6B-A87F-DE02D1D58213}" dt="2025-11-20T19:49:34.954" v="4475" actId="478"/>
          <ac:picMkLst>
            <pc:docMk/>
            <pc:sldMk cId="2942624264" sldId="7981"/>
            <ac:picMk id="4" creationId="{A29A67B3-3F62-9846-377E-1506F4897A58}"/>
          </ac:picMkLst>
        </pc:picChg>
        <pc:picChg chg="add mod ord">
          <ac:chgData name="DB" userId="b937ad85-0f20-4364-a0ec-65d599f33478" providerId="ADAL" clId="{0B8EF1D6-216B-4F6B-A87F-DE02D1D58213}" dt="2025-11-20T19:49:37.313" v="4477" actId="167"/>
          <ac:picMkLst>
            <pc:docMk/>
            <pc:sldMk cId="2942624264" sldId="7981"/>
            <ac:picMk id="10" creationId="{07A8CABC-92CB-5A2C-1FD4-64BB8CCA7468}"/>
          </ac:picMkLst>
        </pc:picChg>
        <pc:picChg chg="del">
          <ac:chgData name="DB" userId="b937ad85-0f20-4364-a0ec-65d599f33478" providerId="ADAL" clId="{0B8EF1D6-216B-4F6B-A87F-DE02D1D58213}" dt="2025-11-19T18:20:30.076" v="3015" actId="478"/>
          <ac:picMkLst>
            <pc:docMk/>
            <pc:sldMk cId="2942624264" sldId="7981"/>
            <ac:picMk id="19" creationId="{D70327BE-9FBE-91F6-D9BE-D0EC312CB587}"/>
          </ac:picMkLst>
        </pc:picChg>
        <pc:picChg chg="mod">
          <ac:chgData name="DB" userId="b937ad85-0f20-4364-a0ec-65d599f33478" providerId="ADAL" clId="{0B8EF1D6-216B-4F6B-A87F-DE02D1D58213}" dt="2025-11-19T18:45:45.974" v="3340" actId="1037"/>
          <ac:picMkLst>
            <pc:docMk/>
            <pc:sldMk cId="2942624264" sldId="7981"/>
            <ac:picMk id="2053" creationId="{85603042-C7AE-A22E-EC70-04B9FDC99D64}"/>
          </ac:picMkLst>
        </pc:picChg>
        <pc:picChg chg="del mod">
          <ac:chgData name="DB" userId="b937ad85-0f20-4364-a0ec-65d599f33478" providerId="ADAL" clId="{0B8EF1D6-216B-4F6B-A87F-DE02D1D58213}" dt="2025-11-19T18:44:06.309" v="3257" actId="478"/>
          <ac:picMkLst>
            <pc:docMk/>
            <pc:sldMk cId="2942624264" sldId="7981"/>
            <ac:picMk id="2055" creationId="{973CC61E-4D99-03C3-8021-4C44477EAC77}"/>
          </ac:picMkLst>
        </pc:picChg>
        <pc:picChg chg="mod">
          <ac:chgData name="DB" userId="b937ad85-0f20-4364-a0ec-65d599f33478" providerId="ADAL" clId="{0B8EF1D6-216B-4F6B-A87F-DE02D1D58213}" dt="2025-11-19T18:45:48.287" v="3341" actId="1076"/>
          <ac:picMkLst>
            <pc:docMk/>
            <pc:sldMk cId="2942624264" sldId="7981"/>
            <ac:picMk id="5122" creationId="{7D5C21F6-CBED-71C8-D50D-A339DBB9B570}"/>
          </ac:picMkLst>
        </pc:picChg>
      </pc:sldChg>
      <pc:sldChg chg="del">
        <pc:chgData name="DB" userId="b937ad85-0f20-4364-a0ec-65d599f33478" providerId="ADAL" clId="{0B8EF1D6-216B-4F6B-A87F-DE02D1D58213}" dt="2025-11-19T18:20:26.036" v="3013" actId="47"/>
        <pc:sldMkLst>
          <pc:docMk/>
          <pc:sldMk cId="2768278759" sldId="7982"/>
        </pc:sldMkLst>
      </pc:sldChg>
      <pc:sldChg chg="addSp delSp modSp mod">
        <pc:chgData name="DB" userId="b937ad85-0f20-4364-a0ec-65d599f33478" providerId="ADAL" clId="{0B8EF1D6-216B-4F6B-A87F-DE02D1D58213}" dt="2025-11-19T19:15:40.117" v="3669"/>
        <pc:sldMkLst>
          <pc:docMk/>
          <pc:sldMk cId="1786997627" sldId="7983"/>
        </pc:sldMkLst>
        <pc:spChg chg="mod">
          <ac:chgData name="DB" userId="b937ad85-0f20-4364-a0ec-65d599f33478" providerId="ADAL" clId="{0B8EF1D6-216B-4F6B-A87F-DE02D1D58213}" dt="2025-11-19T18:50:00.859" v="3365" actId="1076"/>
          <ac:spMkLst>
            <pc:docMk/>
            <pc:sldMk cId="1786997627" sldId="7983"/>
            <ac:spMk id="2" creationId="{4AAA8BF6-4814-F4EE-ED4D-BDE5A863B224}"/>
          </ac:spMkLst>
        </pc:spChg>
        <pc:spChg chg="del">
          <ac:chgData name="DB" userId="b937ad85-0f20-4364-a0ec-65d599f33478" providerId="ADAL" clId="{0B8EF1D6-216B-4F6B-A87F-DE02D1D58213}" dt="2025-11-19T19:15:29.975" v="3664" actId="478"/>
          <ac:spMkLst>
            <pc:docMk/>
            <pc:sldMk cId="1786997627" sldId="7983"/>
            <ac:spMk id="10" creationId="{0DB601A3-62BF-D748-CFEB-F60BC4019525}"/>
          </ac:spMkLst>
        </pc:spChg>
        <pc:spChg chg="mod">
          <ac:chgData name="DB" userId="b937ad85-0f20-4364-a0ec-65d599f33478" providerId="ADAL" clId="{0B8EF1D6-216B-4F6B-A87F-DE02D1D58213}" dt="2025-11-19T18:48:37.468" v="3353" actId="1076"/>
          <ac:spMkLst>
            <pc:docMk/>
            <pc:sldMk cId="1786997627" sldId="7983"/>
            <ac:spMk id="11" creationId="{3922BDF4-767C-4B0C-55BF-928731E1612F}"/>
          </ac:spMkLst>
        </pc:spChg>
        <pc:spChg chg="add mod">
          <ac:chgData name="DB" userId="b937ad85-0f20-4364-a0ec-65d599f33478" providerId="ADAL" clId="{0B8EF1D6-216B-4F6B-A87F-DE02D1D58213}" dt="2025-11-19T19:15:40.117" v="3669"/>
          <ac:spMkLst>
            <pc:docMk/>
            <pc:sldMk cId="1786997627" sldId="7983"/>
            <ac:spMk id="12" creationId="{28D7E1EA-7598-BFF4-8844-D54AA26EEFEB}"/>
          </ac:spMkLst>
        </pc:spChg>
        <pc:spChg chg="mod">
          <ac:chgData name="DB" userId="b937ad85-0f20-4364-a0ec-65d599f33478" providerId="ADAL" clId="{0B8EF1D6-216B-4F6B-A87F-DE02D1D58213}" dt="2025-11-19T18:56:29.752" v="3611" actId="14100"/>
          <ac:spMkLst>
            <pc:docMk/>
            <pc:sldMk cId="1786997627" sldId="7983"/>
            <ac:spMk id="13" creationId="{F8F4A01F-32E2-2588-A084-5DC282E36CEB}"/>
          </ac:spMkLst>
        </pc:spChg>
        <pc:picChg chg="add mod ord">
          <ac:chgData name="DB" userId="b937ad85-0f20-4364-a0ec-65d599f33478" providerId="ADAL" clId="{0B8EF1D6-216B-4F6B-A87F-DE02D1D58213}" dt="2025-11-19T18:47:29.498" v="3351" actId="167"/>
          <ac:picMkLst>
            <pc:docMk/>
            <pc:sldMk cId="1786997627" sldId="7983"/>
            <ac:picMk id="4" creationId="{F7A26F26-A18A-F974-45EB-4D91CC30ADD3}"/>
          </ac:picMkLst>
        </pc:picChg>
        <pc:picChg chg="del">
          <ac:chgData name="DB" userId="b937ad85-0f20-4364-a0ec-65d599f33478" providerId="ADAL" clId="{0B8EF1D6-216B-4F6B-A87F-DE02D1D58213}" dt="2025-11-19T18:20:28.510" v="3014" actId="478"/>
          <ac:picMkLst>
            <pc:docMk/>
            <pc:sldMk cId="1786997627" sldId="7983"/>
            <ac:picMk id="6" creationId="{858AD48A-B60B-53A1-475A-5B92926F1BF5}"/>
          </ac:picMkLst>
        </pc:picChg>
        <pc:picChg chg="mod">
          <ac:chgData name="DB" userId="b937ad85-0f20-4364-a0ec-65d599f33478" providerId="ADAL" clId="{0B8EF1D6-216B-4F6B-A87F-DE02D1D58213}" dt="2025-11-19T18:52:05.152" v="3380" actId="1076"/>
          <ac:picMkLst>
            <pc:docMk/>
            <pc:sldMk cId="1786997627" sldId="7983"/>
            <ac:picMk id="7" creationId="{95511369-0BD1-8DB4-7A35-992B58EAF998}"/>
          </ac:picMkLst>
        </pc:picChg>
        <pc:picChg chg="mod">
          <ac:chgData name="DB" userId="b937ad85-0f20-4364-a0ec-65d599f33478" providerId="ADAL" clId="{0B8EF1D6-216B-4F6B-A87F-DE02D1D58213}" dt="2025-11-19T18:52:07.770" v="3382" actId="1076"/>
          <ac:picMkLst>
            <pc:docMk/>
            <pc:sldMk cId="1786997627" sldId="7983"/>
            <ac:picMk id="3076" creationId="{49A95B40-42FA-7909-84A1-82568DF2F5CF}"/>
          </ac:picMkLst>
        </pc:picChg>
        <pc:picChg chg="del mod">
          <ac:chgData name="DB" userId="b937ad85-0f20-4364-a0ec-65d599f33478" providerId="ADAL" clId="{0B8EF1D6-216B-4F6B-A87F-DE02D1D58213}" dt="2025-11-19T18:52:05.614" v="3381" actId="478"/>
          <ac:picMkLst>
            <pc:docMk/>
            <pc:sldMk cId="1786997627" sldId="7983"/>
            <ac:picMk id="3078" creationId="{29B94958-4F37-CD10-8C4B-071B7E63B7AD}"/>
          </ac:picMkLst>
        </pc:picChg>
      </pc:sldChg>
      <pc:sldChg chg="addSp delSp modSp mod">
        <pc:chgData name="DB" userId="b937ad85-0f20-4364-a0ec-65d599f33478" providerId="ADAL" clId="{0B8EF1D6-216B-4F6B-A87F-DE02D1D58213}" dt="2025-11-20T22:48:40.559" v="4979" actId="1035"/>
        <pc:sldMkLst>
          <pc:docMk/>
          <pc:sldMk cId="3546272795" sldId="7991"/>
        </pc:sldMkLst>
        <pc:spChg chg="mod">
          <ac:chgData name="DB" userId="b937ad85-0f20-4364-a0ec-65d599f33478" providerId="ADAL" clId="{0B8EF1D6-216B-4F6B-A87F-DE02D1D58213}" dt="2025-11-20T22:48:40.559" v="4979" actId="1035"/>
          <ac:spMkLst>
            <pc:docMk/>
            <pc:sldMk cId="3546272795" sldId="7991"/>
            <ac:spMk id="6" creationId="{0EDE2BBA-8928-21B0-029F-2722B71E5883}"/>
          </ac:spMkLst>
        </pc:spChg>
        <pc:spChg chg="mod">
          <ac:chgData name="DB" userId="b937ad85-0f20-4364-a0ec-65d599f33478" providerId="ADAL" clId="{0B8EF1D6-216B-4F6B-A87F-DE02D1D58213}" dt="2025-11-20T22:48:40.559" v="4979" actId="1035"/>
          <ac:spMkLst>
            <pc:docMk/>
            <pc:sldMk cId="3546272795" sldId="7991"/>
            <ac:spMk id="11" creationId="{AD2345A2-548F-297D-5401-028F5412C1F5}"/>
          </ac:spMkLst>
        </pc:spChg>
        <pc:spChg chg="mod">
          <ac:chgData name="DB" userId="b937ad85-0f20-4364-a0ec-65d599f33478" providerId="ADAL" clId="{0B8EF1D6-216B-4F6B-A87F-DE02D1D58213}" dt="2025-11-19T19:34:50.349" v="3888" actId="14100"/>
          <ac:spMkLst>
            <pc:docMk/>
            <pc:sldMk cId="3546272795" sldId="7991"/>
            <ac:spMk id="13" creationId="{86C33D40-0ECC-B799-B80C-A29BA31A4022}"/>
          </ac:spMkLst>
        </pc:spChg>
        <pc:spChg chg="del">
          <ac:chgData name="DB" userId="b937ad85-0f20-4364-a0ec-65d599f33478" providerId="ADAL" clId="{0B8EF1D6-216B-4F6B-A87F-DE02D1D58213}" dt="2025-11-19T19:34:57.264" v="3890" actId="478"/>
          <ac:spMkLst>
            <pc:docMk/>
            <pc:sldMk cId="3546272795" sldId="7991"/>
            <ac:spMk id="24" creationId="{2E8F4480-7E8C-CD44-34B1-3BC9BE823CB5}"/>
          </ac:spMkLst>
        </pc:spChg>
        <pc:spChg chg="del">
          <ac:chgData name="DB" userId="b937ad85-0f20-4364-a0ec-65d599f33478" providerId="ADAL" clId="{0B8EF1D6-216B-4F6B-A87F-DE02D1D58213}" dt="2025-11-19T19:34:56.312" v="3889" actId="478"/>
          <ac:spMkLst>
            <pc:docMk/>
            <pc:sldMk cId="3546272795" sldId="7991"/>
            <ac:spMk id="25" creationId="{06158B5F-6E27-A50C-7EA1-7E7E6DDD5FC1}"/>
          </ac:spMkLst>
        </pc:spChg>
        <pc:spChg chg="mod">
          <ac:chgData name="DB" userId="b937ad85-0f20-4364-a0ec-65d599f33478" providerId="ADAL" clId="{0B8EF1D6-216B-4F6B-A87F-DE02D1D58213}" dt="2025-11-19T20:44:35.976" v="4161" actId="1076"/>
          <ac:spMkLst>
            <pc:docMk/>
            <pc:sldMk cId="3546272795" sldId="7991"/>
            <ac:spMk id="26" creationId="{288BED07-FA9D-C218-B0E2-EF96259CF225}"/>
          </ac:spMkLst>
        </pc:spChg>
        <pc:spChg chg="mod">
          <ac:chgData name="DB" userId="b937ad85-0f20-4364-a0ec-65d599f33478" providerId="ADAL" clId="{0B8EF1D6-216B-4F6B-A87F-DE02D1D58213}" dt="2025-11-19T20:44:44.537" v="4166" actId="1076"/>
          <ac:spMkLst>
            <pc:docMk/>
            <pc:sldMk cId="3546272795" sldId="7991"/>
            <ac:spMk id="30" creationId="{DB4FC7C2-43FB-7CFB-0DD4-811D3EDFF1AD}"/>
          </ac:spMkLst>
        </pc:spChg>
        <pc:graphicFrameChg chg="add mod modGraphic">
          <ac:chgData name="DB" userId="b937ad85-0f20-4364-a0ec-65d599f33478" providerId="ADAL" clId="{0B8EF1D6-216B-4F6B-A87F-DE02D1D58213}" dt="2025-11-20T22:48:06.240" v="4952" actId="20577"/>
          <ac:graphicFrameMkLst>
            <pc:docMk/>
            <pc:sldMk cId="3546272795" sldId="7991"/>
            <ac:graphicFrameMk id="2" creationId="{CD93E8B5-931F-D075-F86C-2765AA02CF79}"/>
          </ac:graphicFrameMkLst>
        </pc:graphicFrameChg>
        <pc:picChg chg="add mod">
          <ac:chgData name="DB" userId="b937ad85-0f20-4364-a0ec-65d599f33478" providerId="ADAL" clId="{0B8EF1D6-216B-4F6B-A87F-DE02D1D58213}" dt="2025-11-20T22:48:33.936" v="4954" actId="1076"/>
          <ac:picMkLst>
            <pc:docMk/>
            <pc:sldMk cId="3546272795" sldId="7991"/>
            <ac:picMk id="4" creationId="{47E014CE-0C91-F603-3F62-9C66C710BD27}"/>
          </ac:picMkLst>
        </pc:picChg>
        <pc:picChg chg="add del mod ord">
          <ac:chgData name="DB" userId="b937ad85-0f20-4364-a0ec-65d599f33478" providerId="ADAL" clId="{0B8EF1D6-216B-4F6B-A87F-DE02D1D58213}" dt="2025-11-20T22:36:25.531" v="4722" actId="21"/>
          <ac:picMkLst>
            <pc:docMk/>
            <pc:sldMk cId="3546272795" sldId="7991"/>
            <ac:picMk id="5" creationId="{2DB796A3-A236-4DDC-BD21-8BA8978BC59E}"/>
          </ac:picMkLst>
        </pc:picChg>
        <pc:picChg chg="add del">
          <ac:chgData name="DB" userId="b937ad85-0f20-4364-a0ec-65d599f33478" providerId="ADAL" clId="{0B8EF1D6-216B-4F6B-A87F-DE02D1D58213}" dt="2025-11-19T20:52:09.184" v="4174" actId="22"/>
          <ac:picMkLst>
            <pc:docMk/>
            <pc:sldMk cId="3546272795" sldId="7991"/>
            <ac:picMk id="7" creationId="{E7549680-A344-0888-8188-C602D6134B8E}"/>
          </ac:picMkLst>
        </pc:picChg>
        <pc:picChg chg="del mod">
          <ac:chgData name="DB" userId="b937ad85-0f20-4364-a0ec-65d599f33478" providerId="ADAL" clId="{0B8EF1D6-216B-4F6B-A87F-DE02D1D58213}" dt="2025-11-19T20:00:47.320" v="4147" actId="478"/>
          <ac:picMkLst>
            <pc:docMk/>
            <pc:sldMk cId="3546272795" sldId="7991"/>
            <ac:picMk id="17" creationId="{0DE37181-85C2-73AF-B28D-B37EF0FA88C8}"/>
          </ac:picMkLst>
        </pc:picChg>
      </pc:sldChg>
      <pc:sldChg chg="del">
        <pc:chgData name="DB" userId="b937ad85-0f20-4364-a0ec-65d599f33478" providerId="ADAL" clId="{0B8EF1D6-216B-4F6B-A87F-DE02D1D58213}" dt="2025-11-19T18:48:23.851" v="3352" actId="47"/>
        <pc:sldMkLst>
          <pc:docMk/>
          <pc:sldMk cId="1326640394" sldId="7992"/>
        </pc:sldMkLst>
      </pc:sldChg>
      <pc:sldChg chg="del">
        <pc:chgData name="DB" userId="b937ad85-0f20-4364-a0ec-65d599f33478" providerId="ADAL" clId="{0B8EF1D6-216B-4F6B-A87F-DE02D1D58213}" dt="2025-11-19T20:45:28.710" v="4170" actId="47"/>
        <pc:sldMkLst>
          <pc:docMk/>
          <pc:sldMk cId="4291643453" sldId="7993"/>
        </pc:sldMkLst>
      </pc:sldChg>
      <pc:sldChg chg="del">
        <pc:chgData name="DB" userId="b937ad85-0f20-4364-a0ec-65d599f33478" providerId="ADAL" clId="{0B8EF1D6-216B-4F6B-A87F-DE02D1D58213}" dt="2025-11-19T20:45:30.188" v="4171" actId="47"/>
        <pc:sldMkLst>
          <pc:docMk/>
          <pc:sldMk cId="300455628" sldId="7994"/>
        </pc:sldMkLst>
      </pc:sldChg>
      <pc:sldChg chg="del">
        <pc:chgData name="DB" userId="b937ad85-0f20-4364-a0ec-65d599f33478" providerId="ADAL" clId="{0B8EF1D6-216B-4F6B-A87F-DE02D1D58213}" dt="2025-11-19T20:45:31.721" v="4172" actId="47"/>
        <pc:sldMkLst>
          <pc:docMk/>
          <pc:sldMk cId="2302972234" sldId="7995"/>
        </pc:sldMkLst>
      </pc:sldChg>
      <pc:sldChg chg="add del">
        <pc:chgData name="DB" userId="b937ad85-0f20-4364-a0ec-65d599f33478" providerId="ADAL" clId="{0B8EF1D6-216B-4F6B-A87F-DE02D1D58213}" dt="2025-11-19T19:24:53.177" v="3834" actId="47"/>
        <pc:sldMkLst>
          <pc:docMk/>
          <pc:sldMk cId="2937577095" sldId="7996"/>
        </pc:sldMkLst>
      </pc:sldChg>
      <pc:sldChg chg="addSp delSp modSp add mod">
        <pc:chgData name="DB" userId="b937ad85-0f20-4364-a0ec-65d599f33478" providerId="ADAL" clId="{0B8EF1D6-216B-4F6B-A87F-DE02D1D58213}" dt="2025-11-20T19:54:45.601" v="4547" actId="1076"/>
        <pc:sldMkLst>
          <pc:docMk/>
          <pc:sldMk cId="986982569" sldId="7997"/>
        </pc:sldMkLst>
        <pc:spChg chg="del">
          <ac:chgData name="DB" userId="b937ad85-0f20-4364-a0ec-65d599f33478" providerId="ADAL" clId="{0B8EF1D6-216B-4F6B-A87F-DE02D1D58213}" dt="2025-11-19T19:22:20.863" v="3805" actId="478"/>
          <ac:spMkLst>
            <pc:docMk/>
            <pc:sldMk cId="986982569" sldId="7997"/>
            <ac:spMk id="5" creationId="{E0A751C2-D365-75BC-4DBC-0147DD83C63A}"/>
          </ac:spMkLst>
        </pc:spChg>
        <pc:spChg chg="add mod">
          <ac:chgData name="DB" userId="b937ad85-0f20-4364-a0ec-65d599f33478" providerId="ADAL" clId="{0B8EF1D6-216B-4F6B-A87F-DE02D1D58213}" dt="2025-11-19T19:22:30.186" v="3807" actId="14100"/>
          <ac:spMkLst>
            <pc:docMk/>
            <pc:sldMk cId="986982569" sldId="7997"/>
            <ac:spMk id="6" creationId="{6E48ED3B-367C-4E68-20AF-A7E4D7D5B2FD}"/>
          </ac:spMkLst>
        </pc:spChg>
        <pc:spChg chg="mod">
          <ac:chgData name="DB" userId="b937ad85-0f20-4364-a0ec-65d599f33478" providerId="ADAL" clId="{0B8EF1D6-216B-4F6B-A87F-DE02D1D58213}" dt="2025-11-19T19:29:18.464" v="3885" actId="20577"/>
          <ac:spMkLst>
            <pc:docMk/>
            <pc:sldMk cId="986982569" sldId="7997"/>
            <ac:spMk id="15" creationId="{6B19A480-1A40-0D5A-6BC1-C90175F4EBEB}"/>
          </ac:spMkLst>
        </pc:spChg>
        <pc:picChg chg="add del mod">
          <ac:chgData name="DB" userId="b937ad85-0f20-4364-a0ec-65d599f33478" providerId="ADAL" clId="{0B8EF1D6-216B-4F6B-A87F-DE02D1D58213}" dt="2025-11-20T19:53:18.033" v="4533" actId="478"/>
          <ac:picMkLst>
            <pc:docMk/>
            <pc:sldMk cId="986982569" sldId="7997"/>
            <ac:picMk id="3" creationId="{7C0A9AD8-4159-FEEC-EBED-30245AD03AF4}"/>
          </ac:picMkLst>
        </pc:picChg>
        <pc:picChg chg="add mod">
          <ac:chgData name="DB" userId="b937ad85-0f20-4364-a0ec-65d599f33478" providerId="ADAL" clId="{0B8EF1D6-216B-4F6B-A87F-DE02D1D58213}" dt="2025-11-20T19:54:39.607" v="4544" actId="1076"/>
          <ac:picMkLst>
            <pc:docMk/>
            <pc:sldMk cId="986982569" sldId="7997"/>
            <ac:picMk id="4" creationId="{94B10A56-364D-EA6D-60CE-E7DD71E1273A}"/>
          </ac:picMkLst>
        </pc:picChg>
        <pc:picChg chg="del">
          <ac:chgData name="DB" userId="b937ad85-0f20-4364-a0ec-65d599f33478" providerId="ADAL" clId="{0B8EF1D6-216B-4F6B-A87F-DE02D1D58213}" dt="2025-11-19T19:22:19.841" v="3804" actId="478"/>
          <ac:picMkLst>
            <pc:docMk/>
            <pc:sldMk cId="986982569" sldId="7997"/>
            <ac:picMk id="7" creationId="{A6938D79-0737-C8C0-2A02-7EDA7DD306A9}"/>
          </ac:picMkLst>
        </pc:picChg>
        <pc:picChg chg="add mod">
          <ac:chgData name="DB" userId="b937ad85-0f20-4364-a0ec-65d599f33478" providerId="ADAL" clId="{0B8EF1D6-216B-4F6B-A87F-DE02D1D58213}" dt="2025-11-19T19:22:33.127" v="3808" actId="1076"/>
          <ac:picMkLst>
            <pc:docMk/>
            <pc:sldMk cId="986982569" sldId="7997"/>
            <ac:picMk id="10" creationId="{48014676-9823-3312-89A3-83D5786F6C31}"/>
          </ac:picMkLst>
        </pc:picChg>
        <pc:picChg chg="del">
          <ac:chgData name="DB" userId="b937ad85-0f20-4364-a0ec-65d599f33478" providerId="ADAL" clId="{0B8EF1D6-216B-4F6B-A87F-DE02D1D58213}" dt="2025-11-19T19:22:17.949" v="3802" actId="478"/>
          <ac:picMkLst>
            <pc:docMk/>
            <pc:sldMk cId="986982569" sldId="7997"/>
            <ac:picMk id="14" creationId="{244A7795-742C-C410-B099-945F17F6E324}"/>
          </ac:picMkLst>
        </pc:picChg>
        <pc:picChg chg="del mod">
          <ac:chgData name="DB" userId="b937ad85-0f20-4364-a0ec-65d599f33478" providerId="ADAL" clId="{0B8EF1D6-216B-4F6B-A87F-DE02D1D58213}" dt="2025-11-19T19:22:16.038" v="3801" actId="478"/>
          <ac:picMkLst>
            <pc:docMk/>
            <pc:sldMk cId="986982569" sldId="7997"/>
            <ac:picMk id="1026" creationId="{65994900-C251-F44F-104A-67ABCC8ADB7D}"/>
          </ac:picMkLst>
        </pc:picChg>
        <pc:picChg chg="add mod">
          <ac:chgData name="DB" userId="b937ad85-0f20-4364-a0ec-65d599f33478" providerId="ADAL" clId="{0B8EF1D6-216B-4F6B-A87F-DE02D1D58213}" dt="2025-11-20T19:54:45.601" v="4547" actId="1076"/>
          <ac:picMkLst>
            <pc:docMk/>
            <pc:sldMk cId="986982569" sldId="7997"/>
            <ac:picMk id="1026" creationId="{87F96B5A-30BF-D4BA-D65F-08FFCF9562B2}"/>
          </ac:picMkLst>
        </pc:picChg>
        <pc:cxnChg chg="add del mod">
          <ac:chgData name="DB" userId="b937ad85-0f20-4364-a0ec-65d599f33478" providerId="ADAL" clId="{0B8EF1D6-216B-4F6B-A87F-DE02D1D58213}" dt="2025-11-19T19:23:13.193" v="3815" actId="478"/>
          <ac:cxnSpMkLst>
            <pc:docMk/>
            <pc:sldMk cId="986982569" sldId="7997"/>
            <ac:cxnSpMk id="11" creationId="{1C7F8A29-BB27-6EC5-FA07-C4395635B6FB}"/>
          </ac:cxnSpMkLst>
        </pc:cxnChg>
      </pc:sldChg>
      <pc:sldChg chg="addSp delSp modSp add mod">
        <pc:chgData name="DB" userId="b937ad85-0f20-4364-a0ec-65d599f33478" providerId="ADAL" clId="{0B8EF1D6-216B-4F6B-A87F-DE02D1D58213}" dt="2025-11-20T22:48:46.063" v="5000" actId="1037"/>
        <pc:sldMkLst>
          <pc:docMk/>
          <pc:sldMk cId="622883201" sldId="7998"/>
        </pc:sldMkLst>
        <pc:spChg chg="add mod">
          <ac:chgData name="DB" userId="b937ad85-0f20-4364-a0ec-65d599f33478" providerId="ADAL" clId="{0B8EF1D6-216B-4F6B-A87F-DE02D1D58213}" dt="2025-11-20T22:46:56.553" v="4933" actId="20577"/>
          <ac:spMkLst>
            <pc:docMk/>
            <pc:sldMk cId="622883201" sldId="7998"/>
            <ac:spMk id="3" creationId="{86BC2491-A0F5-3586-F85C-156B50CF7E2C}"/>
          </ac:spMkLst>
        </pc:spChg>
        <pc:spChg chg="mod">
          <ac:chgData name="DB" userId="b937ad85-0f20-4364-a0ec-65d599f33478" providerId="ADAL" clId="{0B8EF1D6-216B-4F6B-A87F-DE02D1D58213}" dt="2025-11-20T22:48:46.063" v="5000" actId="1037"/>
          <ac:spMkLst>
            <pc:docMk/>
            <pc:sldMk cId="622883201" sldId="7998"/>
            <ac:spMk id="6" creationId="{A7976757-5171-4F4E-E512-17AD9DF46C77}"/>
          </ac:spMkLst>
        </pc:spChg>
        <pc:spChg chg="mod">
          <ac:chgData name="DB" userId="b937ad85-0f20-4364-a0ec-65d599f33478" providerId="ADAL" clId="{0B8EF1D6-216B-4F6B-A87F-DE02D1D58213}" dt="2025-11-20T22:48:46.063" v="5000" actId="1037"/>
          <ac:spMkLst>
            <pc:docMk/>
            <pc:sldMk cId="622883201" sldId="7998"/>
            <ac:spMk id="11" creationId="{7F9372A2-646A-27D5-D53E-C57CA0F67BFC}"/>
          </ac:spMkLst>
        </pc:spChg>
        <pc:spChg chg="mod">
          <ac:chgData name="DB" userId="b937ad85-0f20-4364-a0ec-65d599f33478" providerId="ADAL" clId="{0B8EF1D6-216B-4F6B-A87F-DE02D1D58213}" dt="2025-11-20T22:44:48.001" v="4837" actId="5793"/>
          <ac:spMkLst>
            <pc:docMk/>
            <pc:sldMk cId="622883201" sldId="7998"/>
            <ac:spMk id="13" creationId="{6232C839-E498-B343-63EE-99364282840C}"/>
          </ac:spMkLst>
        </pc:spChg>
        <pc:spChg chg="mod">
          <ac:chgData name="DB" userId="b937ad85-0f20-4364-a0ec-65d599f33478" providerId="ADAL" clId="{0B8EF1D6-216B-4F6B-A87F-DE02D1D58213}" dt="2025-11-20T22:47:57.064" v="4948" actId="20577"/>
          <ac:spMkLst>
            <pc:docMk/>
            <pc:sldMk cId="622883201" sldId="7998"/>
            <ac:spMk id="26" creationId="{38B54EE6-C85B-14AB-24B2-BB91712C1BF7}"/>
          </ac:spMkLst>
        </pc:spChg>
        <pc:graphicFrameChg chg="del">
          <ac:chgData name="DB" userId="b937ad85-0f20-4364-a0ec-65d599f33478" providerId="ADAL" clId="{0B8EF1D6-216B-4F6B-A87F-DE02D1D58213}" dt="2025-11-19T20:52:13.891" v="4176" actId="478"/>
          <ac:graphicFrameMkLst>
            <pc:docMk/>
            <pc:sldMk cId="622883201" sldId="7998"/>
            <ac:graphicFrameMk id="2" creationId="{01415188-90B9-CB40-5B76-C425D0190ECF}"/>
          </ac:graphicFrameMkLst>
        </pc:graphicFrameChg>
        <pc:picChg chg="del">
          <ac:chgData name="DB" userId="b937ad85-0f20-4364-a0ec-65d599f33478" providerId="ADAL" clId="{0B8EF1D6-216B-4F6B-A87F-DE02D1D58213}" dt="2025-11-20T22:12:27.347" v="4702" actId="478"/>
          <ac:picMkLst>
            <pc:docMk/>
            <pc:sldMk cId="622883201" sldId="7998"/>
            <ac:picMk id="4" creationId="{BB028584-7306-33DD-C1DB-58FBF028DC98}"/>
          </ac:picMkLst>
        </pc:picChg>
        <pc:picChg chg="add del mod">
          <ac:chgData name="DB" userId="b937ad85-0f20-4364-a0ec-65d599f33478" providerId="ADAL" clId="{0B8EF1D6-216B-4F6B-A87F-DE02D1D58213}" dt="2025-11-20T22:36:05.144" v="4709" actId="21"/>
          <ac:picMkLst>
            <pc:docMk/>
            <pc:sldMk cId="622883201" sldId="7998"/>
            <ac:picMk id="5" creationId="{2DB796A3-A236-4DDC-BD21-8BA8978BC59E}"/>
          </ac:picMkLst>
        </pc:picChg>
        <pc:picChg chg="add mod">
          <ac:chgData name="DB" userId="b937ad85-0f20-4364-a0ec-65d599f33478" providerId="ADAL" clId="{0B8EF1D6-216B-4F6B-A87F-DE02D1D58213}" dt="2025-11-20T22:36:26.874" v="4723"/>
          <ac:picMkLst>
            <pc:docMk/>
            <pc:sldMk cId="622883201" sldId="7998"/>
            <ac:picMk id="7" creationId="{2DB796A3-A236-4DDC-BD21-8BA8978BC59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145BCA-7208-4B84-B3B2-2BBD3E7AE63D}" type="datetimeFigureOut">
              <a:rPr lang="es-EC" smtClean="0"/>
              <a:t>20/11/2025</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D5F7EB-5E5B-44E0-97D5-FD5A2CEE07F3}" type="slidenum">
              <a:rPr lang="es-EC" smtClean="0"/>
              <a:t>‹Nº›</a:t>
            </a:fld>
            <a:endParaRPr lang="es-EC"/>
          </a:p>
        </p:txBody>
      </p:sp>
    </p:spTree>
    <p:extLst>
      <p:ext uri="{BB962C8B-B14F-4D97-AF65-F5344CB8AC3E}">
        <p14:creationId xmlns:p14="http://schemas.microsoft.com/office/powerpoint/2010/main" val="1814227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74" name="Google Shape;7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133778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7E3A0-C830-874C-0F57-4DC7D71BDE2A}"/>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7193DC5-53D8-709A-5A71-E1BC8B62E132}"/>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39B1AE86-0A2C-0A65-B584-017372A5BF3E}"/>
              </a:ext>
            </a:extLst>
          </p:cNvPr>
          <p:cNvSpPr>
            <a:spLocks noGrp="1"/>
          </p:cNvSpPr>
          <p:nvPr>
            <p:ph type="body" idx="1"/>
          </p:nvPr>
        </p:nvSpPr>
        <p:spPr/>
        <p:txBody>
          <a:bodyPr/>
          <a:lstStyle/>
          <a:p>
            <a:r>
              <a:rPr lang="es-ES_tradnl" dirty="0"/>
              <a:t>Ajustar</a:t>
            </a:r>
          </a:p>
        </p:txBody>
      </p:sp>
      <p:sp>
        <p:nvSpPr>
          <p:cNvPr id="4" name="Marcador de número de diapositiva 3">
            <a:extLst>
              <a:ext uri="{FF2B5EF4-FFF2-40B4-BE49-F238E27FC236}">
                <a16:creationId xmlns:a16="http://schemas.microsoft.com/office/drawing/2014/main" id="{CB3806C0-15B4-8CC4-3857-5D48EBE45B26}"/>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s-PA"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11</a:t>
            </a:fld>
            <a:endParaRPr kumimoji="0" lang="es-PA"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075050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 name="Google Shape;5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F6B75-A697-E06A-0F31-2C631C9C34AA}"/>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4E46073-231B-EAD0-D4C5-551C027E96FE}"/>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13DF9062-3D23-F732-330C-A3596A66547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A"/>
          </a:p>
          <a:p>
            <a:endParaRPr lang="es-PA"/>
          </a:p>
        </p:txBody>
      </p:sp>
      <p:sp>
        <p:nvSpPr>
          <p:cNvPr id="4" name="Marcador de número de diapositiva 3">
            <a:extLst>
              <a:ext uri="{FF2B5EF4-FFF2-40B4-BE49-F238E27FC236}">
                <a16:creationId xmlns:a16="http://schemas.microsoft.com/office/drawing/2014/main" id="{C55C9BF0-D966-03EB-1A0C-6DAF25790F2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DC2B12-0ED3-5440-9A00-7BF3B9EE5C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0994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96FE6-0B90-918B-B168-18DAE9D3854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B5FACEC7-90AE-1465-CDE0-9D0C868D6B8D}"/>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4EB9DAD6-493B-1954-77F8-10B1D67166B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A" dirty="0"/>
          </a:p>
          <a:p>
            <a:endParaRPr lang="es-PA" dirty="0"/>
          </a:p>
        </p:txBody>
      </p:sp>
      <p:sp>
        <p:nvSpPr>
          <p:cNvPr id="4" name="Marcador de número de diapositiva 3">
            <a:extLst>
              <a:ext uri="{FF2B5EF4-FFF2-40B4-BE49-F238E27FC236}">
                <a16:creationId xmlns:a16="http://schemas.microsoft.com/office/drawing/2014/main" id="{35D13C4A-F890-21CE-86CE-A9028E5A40F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DC2B12-0ED3-5440-9A00-7BF3B9EE5C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4499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9DE3DD-08AB-EC1F-4F0D-F85ADDDA3981}"/>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6FAC0C2-B7AD-3EE3-2BAA-D52362D041EE}"/>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F462A254-7868-75C4-E091-B3EFA17D40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A" dirty="0"/>
          </a:p>
          <a:p>
            <a:endParaRPr lang="es-PA" dirty="0"/>
          </a:p>
        </p:txBody>
      </p:sp>
      <p:sp>
        <p:nvSpPr>
          <p:cNvPr id="4" name="Marcador de número de diapositiva 3">
            <a:extLst>
              <a:ext uri="{FF2B5EF4-FFF2-40B4-BE49-F238E27FC236}">
                <a16:creationId xmlns:a16="http://schemas.microsoft.com/office/drawing/2014/main" id="{ED183647-26D4-0AA9-6180-541E8457133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DC2B12-0ED3-5440-9A00-7BF3B9EE5C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50965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702BAD-0A71-ACE5-1AD4-463BD5559BE0}"/>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65191906-41E0-BDC5-0B32-88E53FD0E339}"/>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7ED05280-1B5B-F9DF-2C8E-C02C053F664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A" dirty="0"/>
          </a:p>
          <a:p>
            <a:endParaRPr lang="es-PA" dirty="0"/>
          </a:p>
        </p:txBody>
      </p:sp>
      <p:sp>
        <p:nvSpPr>
          <p:cNvPr id="4" name="Marcador de número de diapositiva 3">
            <a:extLst>
              <a:ext uri="{FF2B5EF4-FFF2-40B4-BE49-F238E27FC236}">
                <a16:creationId xmlns:a16="http://schemas.microsoft.com/office/drawing/2014/main" id="{F4709FAF-1477-8A3E-AF96-EEE9DCF5BC5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DC2B12-0ED3-5440-9A00-7BF3B9EE5C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8609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F6B75-A697-E06A-0F31-2C631C9C34AA}"/>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4E46073-231B-EAD0-D4C5-551C027E96FE}"/>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13DF9062-3D23-F732-330C-A3596A66547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A" dirty="0"/>
          </a:p>
          <a:p>
            <a:endParaRPr lang="es-PA" dirty="0"/>
          </a:p>
        </p:txBody>
      </p:sp>
      <p:sp>
        <p:nvSpPr>
          <p:cNvPr id="4" name="Marcador de número de diapositiva 3">
            <a:extLst>
              <a:ext uri="{FF2B5EF4-FFF2-40B4-BE49-F238E27FC236}">
                <a16:creationId xmlns:a16="http://schemas.microsoft.com/office/drawing/2014/main" id="{C55C9BF0-D966-03EB-1A0C-6DAF25790F2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DC2B12-0ED3-5440-9A00-7BF3B9EE5C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7962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76A3D1-3C30-54FE-C698-97C4FFCF8637}"/>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934A59AB-0ED5-FAAF-E455-6212CE75E4CB}"/>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E2B2D4F3-522C-29B6-DA38-FBFA0BD4042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A" dirty="0"/>
          </a:p>
          <a:p>
            <a:endParaRPr lang="es-PA" dirty="0"/>
          </a:p>
        </p:txBody>
      </p:sp>
      <p:sp>
        <p:nvSpPr>
          <p:cNvPr id="4" name="Marcador de número de diapositiva 3">
            <a:extLst>
              <a:ext uri="{FF2B5EF4-FFF2-40B4-BE49-F238E27FC236}">
                <a16:creationId xmlns:a16="http://schemas.microsoft.com/office/drawing/2014/main" id="{F4BD34FD-1E84-6C32-D923-A6AABE0BD4E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DC2B12-0ED3-5440-9A00-7BF3B9EE5C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6451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402AE5-5A00-0913-ABAB-C40CDF0BFC3A}"/>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EC"/>
          </a:p>
        </p:txBody>
      </p:sp>
      <p:sp>
        <p:nvSpPr>
          <p:cNvPr id="3" name="Subtítulo 2">
            <a:extLst>
              <a:ext uri="{FF2B5EF4-FFF2-40B4-BE49-F238E27FC236}">
                <a16:creationId xmlns:a16="http://schemas.microsoft.com/office/drawing/2014/main" id="{BEF9B223-133F-DCDE-73A6-97B458F1BD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EC"/>
          </a:p>
        </p:txBody>
      </p:sp>
      <p:sp>
        <p:nvSpPr>
          <p:cNvPr id="4" name="Marcador de fecha 3">
            <a:extLst>
              <a:ext uri="{FF2B5EF4-FFF2-40B4-BE49-F238E27FC236}">
                <a16:creationId xmlns:a16="http://schemas.microsoft.com/office/drawing/2014/main" id="{B96A1B1B-C942-EC2B-1274-227141C6970C}"/>
              </a:ext>
            </a:extLst>
          </p:cNvPr>
          <p:cNvSpPr>
            <a:spLocks noGrp="1"/>
          </p:cNvSpPr>
          <p:nvPr>
            <p:ph type="dt" sz="half" idx="10"/>
          </p:nvPr>
        </p:nvSpPr>
        <p:spPr/>
        <p:txBody>
          <a:bodyPr/>
          <a:lstStyle/>
          <a:p>
            <a:fld id="{055D0BBF-15F1-4B1F-A447-0FF26595966B}" type="datetimeFigureOut">
              <a:rPr lang="es-EC" smtClean="0"/>
              <a:t>20/11/2025</a:t>
            </a:fld>
            <a:endParaRPr lang="es-EC"/>
          </a:p>
        </p:txBody>
      </p:sp>
      <p:sp>
        <p:nvSpPr>
          <p:cNvPr id="5" name="Marcador de pie de página 4">
            <a:extLst>
              <a:ext uri="{FF2B5EF4-FFF2-40B4-BE49-F238E27FC236}">
                <a16:creationId xmlns:a16="http://schemas.microsoft.com/office/drawing/2014/main" id="{89488962-5998-B5CB-A95A-C18D948DEA1F}"/>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63309165-8406-AFBE-3F3B-24CBFB2599BE}"/>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42650528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7DD6857-85E4-9A18-06FA-E2138884D3BC}"/>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F891090F-2430-ABD8-762F-2621E0E26309}"/>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7B8BE4F1-E7E1-0C1F-C45A-786DC27056D3}"/>
              </a:ext>
            </a:extLst>
          </p:cNvPr>
          <p:cNvSpPr>
            <a:spLocks noGrp="1"/>
          </p:cNvSpPr>
          <p:nvPr>
            <p:ph type="dt" sz="half" idx="10"/>
          </p:nvPr>
        </p:nvSpPr>
        <p:spPr/>
        <p:txBody>
          <a:bodyPr/>
          <a:lstStyle/>
          <a:p>
            <a:fld id="{055D0BBF-15F1-4B1F-A447-0FF26595966B}" type="datetimeFigureOut">
              <a:rPr lang="es-EC" smtClean="0"/>
              <a:t>20/11/2025</a:t>
            </a:fld>
            <a:endParaRPr lang="es-EC"/>
          </a:p>
        </p:txBody>
      </p:sp>
      <p:sp>
        <p:nvSpPr>
          <p:cNvPr id="5" name="Marcador de pie de página 4">
            <a:extLst>
              <a:ext uri="{FF2B5EF4-FFF2-40B4-BE49-F238E27FC236}">
                <a16:creationId xmlns:a16="http://schemas.microsoft.com/office/drawing/2014/main" id="{95353D1E-8ED8-FCE3-0F8A-FAB76DE1E9D0}"/>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3DD9A415-B5FA-F8BE-C15C-C9E156EA5DAE}"/>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2530025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3858C06E-ED57-B176-479D-5F1CB7288179}"/>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BF87D328-D7D1-0DD5-9021-73ED262ABF9A}"/>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6783B649-59F2-B48E-55CC-BEE441106636}"/>
              </a:ext>
            </a:extLst>
          </p:cNvPr>
          <p:cNvSpPr>
            <a:spLocks noGrp="1"/>
          </p:cNvSpPr>
          <p:nvPr>
            <p:ph type="dt" sz="half" idx="10"/>
          </p:nvPr>
        </p:nvSpPr>
        <p:spPr/>
        <p:txBody>
          <a:bodyPr/>
          <a:lstStyle/>
          <a:p>
            <a:fld id="{055D0BBF-15F1-4B1F-A447-0FF26595966B}" type="datetimeFigureOut">
              <a:rPr lang="es-EC" smtClean="0"/>
              <a:t>20/11/2025</a:t>
            </a:fld>
            <a:endParaRPr lang="es-EC"/>
          </a:p>
        </p:txBody>
      </p:sp>
      <p:sp>
        <p:nvSpPr>
          <p:cNvPr id="5" name="Marcador de pie de página 4">
            <a:extLst>
              <a:ext uri="{FF2B5EF4-FFF2-40B4-BE49-F238E27FC236}">
                <a16:creationId xmlns:a16="http://schemas.microsoft.com/office/drawing/2014/main" id="{43A064E1-6B68-49B2-CCB7-D1D8AD6F8C6E}"/>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7049D1E5-141C-3CDD-0B89-6410BA3C4F7D}"/>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3948866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BAA89C-B13C-64B7-1B8F-EDC00F03955C}"/>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53A596A2-82CA-C318-2787-F049B46C2C73}"/>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869A40C2-33D3-E552-073F-EA9E2FBE6D17}"/>
              </a:ext>
            </a:extLst>
          </p:cNvPr>
          <p:cNvSpPr>
            <a:spLocks noGrp="1"/>
          </p:cNvSpPr>
          <p:nvPr>
            <p:ph type="dt" sz="half" idx="10"/>
          </p:nvPr>
        </p:nvSpPr>
        <p:spPr/>
        <p:txBody>
          <a:bodyPr/>
          <a:lstStyle/>
          <a:p>
            <a:fld id="{055D0BBF-15F1-4B1F-A447-0FF26595966B}" type="datetimeFigureOut">
              <a:rPr lang="es-EC" smtClean="0"/>
              <a:t>20/11/2025</a:t>
            </a:fld>
            <a:endParaRPr lang="es-EC"/>
          </a:p>
        </p:txBody>
      </p:sp>
      <p:sp>
        <p:nvSpPr>
          <p:cNvPr id="5" name="Marcador de pie de página 4">
            <a:extLst>
              <a:ext uri="{FF2B5EF4-FFF2-40B4-BE49-F238E27FC236}">
                <a16:creationId xmlns:a16="http://schemas.microsoft.com/office/drawing/2014/main" id="{6135B3B1-01E7-89B2-E818-CD9C907F50A6}"/>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9383201F-FDEE-2F0C-9924-9FB21698F3EA}"/>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287011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9344320-053C-96EB-BC18-41C715EFF4CB}"/>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471A1C66-1233-BB4A-26C0-168287F22B3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432FD5EC-22CA-67E3-580A-20840333A66D}"/>
              </a:ext>
            </a:extLst>
          </p:cNvPr>
          <p:cNvSpPr>
            <a:spLocks noGrp="1"/>
          </p:cNvSpPr>
          <p:nvPr>
            <p:ph type="dt" sz="half" idx="10"/>
          </p:nvPr>
        </p:nvSpPr>
        <p:spPr/>
        <p:txBody>
          <a:bodyPr/>
          <a:lstStyle/>
          <a:p>
            <a:fld id="{055D0BBF-15F1-4B1F-A447-0FF26595966B}" type="datetimeFigureOut">
              <a:rPr lang="es-EC" smtClean="0"/>
              <a:t>20/11/2025</a:t>
            </a:fld>
            <a:endParaRPr lang="es-EC"/>
          </a:p>
        </p:txBody>
      </p:sp>
      <p:sp>
        <p:nvSpPr>
          <p:cNvPr id="5" name="Marcador de pie de página 4">
            <a:extLst>
              <a:ext uri="{FF2B5EF4-FFF2-40B4-BE49-F238E27FC236}">
                <a16:creationId xmlns:a16="http://schemas.microsoft.com/office/drawing/2014/main" id="{4F967DC8-8F11-A3F4-B160-A7D5AFA6A6BA}"/>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EB250D8F-E63E-7E60-E8F6-B3C025643246}"/>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117105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B95A73-C768-A790-6D6E-7455A648B43B}"/>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2EC55560-C786-6ED7-D5BA-9FBC6FFB828D}"/>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contenido 3">
            <a:extLst>
              <a:ext uri="{FF2B5EF4-FFF2-40B4-BE49-F238E27FC236}">
                <a16:creationId xmlns:a16="http://schemas.microsoft.com/office/drawing/2014/main" id="{B4A330A5-5EE4-A557-7DD2-DA90565DC1D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fecha 4">
            <a:extLst>
              <a:ext uri="{FF2B5EF4-FFF2-40B4-BE49-F238E27FC236}">
                <a16:creationId xmlns:a16="http://schemas.microsoft.com/office/drawing/2014/main" id="{235658DB-EC7E-FF55-D28C-2E97FBA34704}"/>
              </a:ext>
            </a:extLst>
          </p:cNvPr>
          <p:cNvSpPr>
            <a:spLocks noGrp="1"/>
          </p:cNvSpPr>
          <p:nvPr>
            <p:ph type="dt" sz="half" idx="10"/>
          </p:nvPr>
        </p:nvSpPr>
        <p:spPr/>
        <p:txBody>
          <a:bodyPr/>
          <a:lstStyle/>
          <a:p>
            <a:fld id="{055D0BBF-15F1-4B1F-A447-0FF26595966B}" type="datetimeFigureOut">
              <a:rPr lang="es-EC" smtClean="0"/>
              <a:t>20/11/2025</a:t>
            </a:fld>
            <a:endParaRPr lang="es-EC"/>
          </a:p>
        </p:txBody>
      </p:sp>
      <p:sp>
        <p:nvSpPr>
          <p:cNvPr id="6" name="Marcador de pie de página 5">
            <a:extLst>
              <a:ext uri="{FF2B5EF4-FFF2-40B4-BE49-F238E27FC236}">
                <a16:creationId xmlns:a16="http://schemas.microsoft.com/office/drawing/2014/main" id="{B833E8B3-8AA7-8712-0B7D-D1EDDA862B14}"/>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A576DDF4-CBA4-DB6F-FE29-E2BC5E9BDE6A}"/>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414576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027C5B5-9074-E57B-F20E-2EF2D6D9EFCE}"/>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4A3F0E73-7190-8BD0-B81B-782865AFA6F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F4567D6-89C2-38F0-DE29-A35FD8AD399C}"/>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texto 4">
            <a:extLst>
              <a:ext uri="{FF2B5EF4-FFF2-40B4-BE49-F238E27FC236}">
                <a16:creationId xmlns:a16="http://schemas.microsoft.com/office/drawing/2014/main" id="{322FDBA2-3734-A2F7-8991-C333C964CAD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6940796-CCE9-1132-9F2B-75CAE162C1BB}"/>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7" name="Marcador de fecha 6">
            <a:extLst>
              <a:ext uri="{FF2B5EF4-FFF2-40B4-BE49-F238E27FC236}">
                <a16:creationId xmlns:a16="http://schemas.microsoft.com/office/drawing/2014/main" id="{EA3D9699-5056-26D4-60F7-1147A81940D7}"/>
              </a:ext>
            </a:extLst>
          </p:cNvPr>
          <p:cNvSpPr>
            <a:spLocks noGrp="1"/>
          </p:cNvSpPr>
          <p:nvPr>
            <p:ph type="dt" sz="half" idx="10"/>
          </p:nvPr>
        </p:nvSpPr>
        <p:spPr/>
        <p:txBody>
          <a:bodyPr/>
          <a:lstStyle/>
          <a:p>
            <a:fld id="{055D0BBF-15F1-4B1F-A447-0FF26595966B}" type="datetimeFigureOut">
              <a:rPr lang="es-EC" smtClean="0"/>
              <a:t>20/11/2025</a:t>
            </a:fld>
            <a:endParaRPr lang="es-EC"/>
          </a:p>
        </p:txBody>
      </p:sp>
      <p:sp>
        <p:nvSpPr>
          <p:cNvPr id="8" name="Marcador de pie de página 7">
            <a:extLst>
              <a:ext uri="{FF2B5EF4-FFF2-40B4-BE49-F238E27FC236}">
                <a16:creationId xmlns:a16="http://schemas.microsoft.com/office/drawing/2014/main" id="{D306EDB6-3759-C204-EACA-833EBC0A44D5}"/>
              </a:ext>
            </a:extLst>
          </p:cNvPr>
          <p:cNvSpPr>
            <a:spLocks noGrp="1"/>
          </p:cNvSpPr>
          <p:nvPr>
            <p:ph type="ftr" sz="quarter" idx="11"/>
          </p:nvPr>
        </p:nvSpPr>
        <p:spPr/>
        <p:txBody>
          <a:bodyPr/>
          <a:lstStyle/>
          <a:p>
            <a:endParaRPr lang="es-EC"/>
          </a:p>
        </p:txBody>
      </p:sp>
      <p:sp>
        <p:nvSpPr>
          <p:cNvPr id="9" name="Marcador de número de diapositiva 8">
            <a:extLst>
              <a:ext uri="{FF2B5EF4-FFF2-40B4-BE49-F238E27FC236}">
                <a16:creationId xmlns:a16="http://schemas.microsoft.com/office/drawing/2014/main" id="{EC347AE1-745B-3B02-F1F5-44D24F230FA9}"/>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1981977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950ADA-8E71-DB93-8A9D-857ACA0818A3}"/>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fecha 2">
            <a:extLst>
              <a:ext uri="{FF2B5EF4-FFF2-40B4-BE49-F238E27FC236}">
                <a16:creationId xmlns:a16="http://schemas.microsoft.com/office/drawing/2014/main" id="{83B85BD6-7DB6-1EC0-073C-F6174F4310EA}"/>
              </a:ext>
            </a:extLst>
          </p:cNvPr>
          <p:cNvSpPr>
            <a:spLocks noGrp="1"/>
          </p:cNvSpPr>
          <p:nvPr>
            <p:ph type="dt" sz="half" idx="10"/>
          </p:nvPr>
        </p:nvSpPr>
        <p:spPr/>
        <p:txBody>
          <a:bodyPr/>
          <a:lstStyle/>
          <a:p>
            <a:fld id="{055D0BBF-15F1-4B1F-A447-0FF26595966B}" type="datetimeFigureOut">
              <a:rPr lang="es-EC" smtClean="0"/>
              <a:t>20/11/2025</a:t>
            </a:fld>
            <a:endParaRPr lang="es-EC"/>
          </a:p>
        </p:txBody>
      </p:sp>
      <p:sp>
        <p:nvSpPr>
          <p:cNvPr id="4" name="Marcador de pie de página 3">
            <a:extLst>
              <a:ext uri="{FF2B5EF4-FFF2-40B4-BE49-F238E27FC236}">
                <a16:creationId xmlns:a16="http://schemas.microsoft.com/office/drawing/2014/main" id="{702FA449-667E-A3DF-7239-7F6000B01346}"/>
              </a:ext>
            </a:extLst>
          </p:cNvPr>
          <p:cNvSpPr>
            <a:spLocks noGrp="1"/>
          </p:cNvSpPr>
          <p:nvPr>
            <p:ph type="ftr" sz="quarter" idx="11"/>
          </p:nvPr>
        </p:nvSpPr>
        <p:spPr/>
        <p:txBody>
          <a:bodyPr/>
          <a:lstStyle/>
          <a:p>
            <a:endParaRPr lang="es-EC"/>
          </a:p>
        </p:txBody>
      </p:sp>
      <p:sp>
        <p:nvSpPr>
          <p:cNvPr id="5" name="Marcador de número de diapositiva 4">
            <a:extLst>
              <a:ext uri="{FF2B5EF4-FFF2-40B4-BE49-F238E27FC236}">
                <a16:creationId xmlns:a16="http://schemas.microsoft.com/office/drawing/2014/main" id="{05283126-5321-3CDA-B947-0E98967E4DF2}"/>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2419243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DC34484-FDC2-0405-AA6E-C8BAFDD71886}"/>
              </a:ext>
            </a:extLst>
          </p:cNvPr>
          <p:cNvSpPr>
            <a:spLocks noGrp="1"/>
          </p:cNvSpPr>
          <p:nvPr>
            <p:ph type="dt" sz="half" idx="10"/>
          </p:nvPr>
        </p:nvSpPr>
        <p:spPr/>
        <p:txBody>
          <a:bodyPr/>
          <a:lstStyle/>
          <a:p>
            <a:fld id="{055D0BBF-15F1-4B1F-A447-0FF26595966B}" type="datetimeFigureOut">
              <a:rPr lang="es-EC" smtClean="0"/>
              <a:t>20/11/2025</a:t>
            </a:fld>
            <a:endParaRPr lang="es-EC"/>
          </a:p>
        </p:txBody>
      </p:sp>
      <p:sp>
        <p:nvSpPr>
          <p:cNvPr id="3" name="Marcador de pie de página 2">
            <a:extLst>
              <a:ext uri="{FF2B5EF4-FFF2-40B4-BE49-F238E27FC236}">
                <a16:creationId xmlns:a16="http://schemas.microsoft.com/office/drawing/2014/main" id="{F3F4BB38-D490-43E5-5FC5-C79351183133}"/>
              </a:ext>
            </a:extLst>
          </p:cNvPr>
          <p:cNvSpPr>
            <a:spLocks noGrp="1"/>
          </p:cNvSpPr>
          <p:nvPr>
            <p:ph type="ftr" sz="quarter" idx="11"/>
          </p:nvPr>
        </p:nvSpPr>
        <p:spPr/>
        <p:txBody>
          <a:bodyPr/>
          <a:lstStyle/>
          <a:p>
            <a:endParaRPr lang="es-EC"/>
          </a:p>
        </p:txBody>
      </p:sp>
      <p:sp>
        <p:nvSpPr>
          <p:cNvPr id="4" name="Marcador de número de diapositiva 3">
            <a:extLst>
              <a:ext uri="{FF2B5EF4-FFF2-40B4-BE49-F238E27FC236}">
                <a16:creationId xmlns:a16="http://schemas.microsoft.com/office/drawing/2014/main" id="{A05C0092-4DC9-3E42-EC77-E94D33159438}"/>
              </a:ext>
            </a:extLst>
          </p:cNvPr>
          <p:cNvSpPr>
            <a:spLocks noGrp="1"/>
          </p:cNvSpPr>
          <p:nvPr>
            <p:ph type="sldNum" sz="quarter" idx="12"/>
          </p:nvPr>
        </p:nvSpPr>
        <p:spPr/>
        <p:txBody>
          <a:bodyPr/>
          <a:lstStyle/>
          <a:p>
            <a:fld id="{D5D2A50C-00E8-463F-B3D5-481FF0A20163}" type="slidenum">
              <a:rPr lang="es-EC" smtClean="0"/>
              <a:t>‹Nº›</a:t>
            </a:fld>
            <a:endParaRPr lang="es-EC"/>
          </a:p>
        </p:txBody>
      </p:sp>
      <p:pic>
        <p:nvPicPr>
          <p:cNvPr id="5" name="Google Shape;78;p3">
            <a:extLst>
              <a:ext uri="{FF2B5EF4-FFF2-40B4-BE49-F238E27FC236}">
                <a16:creationId xmlns:a16="http://schemas.microsoft.com/office/drawing/2014/main" id="{FC6193CA-4AB5-7404-EC21-409A8B1ADB96}"/>
              </a:ext>
            </a:extLst>
          </p:cNvPr>
          <p:cNvPicPr preferRelativeResize="0"/>
          <p:nvPr userDrawn="1"/>
        </p:nvPicPr>
        <p:blipFill rotWithShape="1">
          <a:blip r:embed="rId2">
            <a:alphaModFix/>
          </a:blip>
          <a:srcRect/>
          <a:stretch/>
        </p:blipFill>
        <p:spPr>
          <a:xfrm>
            <a:off x="10488778" y="359709"/>
            <a:ext cx="921734" cy="359863"/>
          </a:xfrm>
          <a:prstGeom prst="rect">
            <a:avLst/>
          </a:prstGeom>
          <a:noFill/>
          <a:ln>
            <a:noFill/>
          </a:ln>
        </p:spPr>
      </p:pic>
    </p:spTree>
    <p:extLst>
      <p:ext uri="{BB962C8B-B14F-4D97-AF65-F5344CB8AC3E}">
        <p14:creationId xmlns:p14="http://schemas.microsoft.com/office/powerpoint/2010/main" val="31775112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8CD6C28-F31D-D280-B7EB-704382BE08D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63FF3092-F527-23E2-6490-A572B9462E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texto 3">
            <a:extLst>
              <a:ext uri="{FF2B5EF4-FFF2-40B4-BE49-F238E27FC236}">
                <a16:creationId xmlns:a16="http://schemas.microsoft.com/office/drawing/2014/main" id="{6DED132B-B296-3812-0AB3-C7687CAB7E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1CFF76E-B8B2-DB9A-264C-0A5E31DDFF2C}"/>
              </a:ext>
            </a:extLst>
          </p:cNvPr>
          <p:cNvSpPr>
            <a:spLocks noGrp="1"/>
          </p:cNvSpPr>
          <p:nvPr>
            <p:ph type="dt" sz="half" idx="10"/>
          </p:nvPr>
        </p:nvSpPr>
        <p:spPr/>
        <p:txBody>
          <a:bodyPr/>
          <a:lstStyle/>
          <a:p>
            <a:fld id="{055D0BBF-15F1-4B1F-A447-0FF26595966B}" type="datetimeFigureOut">
              <a:rPr lang="es-EC" smtClean="0"/>
              <a:t>20/11/2025</a:t>
            </a:fld>
            <a:endParaRPr lang="es-EC"/>
          </a:p>
        </p:txBody>
      </p:sp>
      <p:sp>
        <p:nvSpPr>
          <p:cNvPr id="6" name="Marcador de pie de página 5">
            <a:extLst>
              <a:ext uri="{FF2B5EF4-FFF2-40B4-BE49-F238E27FC236}">
                <a16:creationId xmlns:a16="http://schemas.microsoft.com/office/drawing/2014/main" id="{E0D685E2-405B-D396-039A-508C1E7ED310}"/>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2B5F643A-93B4-C10B-51BF-421357804FD7}"/>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1708877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6422AB-BCD4-9B26-76B9-4834CE0B265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posición de imagen 2">
            <a:extLst>
              <a:ext uri="{FF2B5EF4-FFF2-40B4-BE49-F238E27FC236}">
                <a16:creationId xmlns:a16="http://schemas.microsoft.com/office/drawing/2014/main" id="{BD81BC6F-5625-1C77-5514-1B2671CFDD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Marcador de texto 3">
            <a:extLst>
              <a:ext uri="{FF2B5EF4-FFF2-40B4-BE49-F238E27FC236}">
                <a16:creationId xmlns:a16="http://schemas.microsoft.com/office/drawing/2014/main" id="{F289A986-5B14-336B-289E-ED82C82C4F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2E0528A0-F522-ECD2-F9C2-184BE397F4D6}"/>
              </a:ext>
            </a:extLst>
          </p:cNvPr>
          <p:cNvSpPr>
            <a:spLocks noGrp="1"/>
          </p:cNvSpPr>
          <p:nvPr>
            <p:ph type="dt" sz="half" idx="10"/>
          </p:nvPr>
        </p:nvSpPr>
        <p:spPr/>
        <p:txBody>
          <a:bodyPr/>
          <a:lstStyle/>
          <a:p>
            <a:fld id="{055D0BBF-15F1-4B1F-A447-0FF26595966B}" type="datetimeFigureOut">
              <a:rPr lang="es-EC" smtClean="0"/>
              <a:t>20/11/2025</a:t>
            </a:fld>
            <a:endParaRPr lang="es-EC"/>
          </a:p>
        </p:txBody>
      </p:sp>
      <p:sp>
        <p:nvSpPr>
          <p:cNvPr id="6" name="Marcador de pie de página 5">
            <a:extLst>
              <a:ext uri="{FF2B5EF4-FFF2-40B4-BE49-F238E27FC236}">
                <a16:creationId xmlns:a16="http://schemas.microsoft.com/office/drawing/2014/main" id="{831EBC80-4A6A-7AB9-AF67-3135910C90C0}"/>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EADF2AB2-6579-DC82-D771-6F54F4C4E002}"/>
              </a:ext>
            </a:extLst>
          </p:cNvPr>
          <p:cNvSpPr>
            <a:spLocks noGrp="1"/>
          </p:cNvSpPr>
          <p:nvPr>
            <p:ph type="sldNum" sz="quarter" idx="12"/>
          </p:nvPr>
        </p:nvSpPr>
        <p:spPr/>
        <p:txBody>
          <a:bodyPr/>
          <a:lstStyle/>
          <a:p>
            <a:fld id="{D5D2A50C-00E8-463F-B3D5-481FF0A20163}" type="slidenum">
              <a:rPr lang="es-EC" smtClean="0"/>
              <a:t>‹Nº›</a:t>
            </a:fld>
            <a:endParaRPr lang="es-EC"/>
          </a:p>
        </p:txBody>
      </p:sp>
    </p:spTree>
    <p:extLst>
      <p:ext uri="{BB962C8B-B14F-4D97-AF65-F5344CB8AC3E}">
        <p14:creationId xmlns:p14="http://schemas.microsoft.com/office/powerpoint/2010/main" val="1539893906"/>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51EBDE2-4639-4692-AC62-47FEF480A4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DDA90F6C-F82B-C14C-1188-679B9D8502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186618F9-8611-2FC2-2F64-15D095252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55D0BBF-15F1-4B1F-A447-0FF26595966B}" type="datetimeFigureOut">
              <a:rPr lang="es-EC" smtClean="0"/>
              <a:t>20/11/2025</a:t>
            </a:fld>
            <a:endParaRPr lang="es-EC"/>
          </a:p>
        </p:txBody>
      </p:sp>
      <p:sp>
        <p:nvSpPr>
          <p:cNvPr id="5" name="Marcador de pie de página 4">
            <a:extLst>
              <a:ext uri="{FF2B5EF4-FFF2-40B4-BE49-F238E27FC236}">
                <a16:creationId xmlns:a16="http://schemas.microsoft.com/office/drawing/2014/main" id="{2B72CE80-4378-2C12-547A-B951DBF33C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C"/>
          </a:p>
        </p:txBody>
      </p:sp>
      <p:sp>
        <p:nvSpPr>
          <p:cNvPr id="6" name="Marcador de número de diapositiva 5">
            <a:extLst>
              <a:ext uri="{FF2B5EF4-FFF2-40B4-BE49-F238E27FC236}">
                <a16:creationId xmlns:a16="http://schemas.microsoft.com/office/drawing/2014/main" id="{63364B5B-DE36-7996-35D7-CA9C51D2ED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5D2A50C-00E8-463F-B3D5-481FF0A20163}" type="slidenum">
              <a:rPr lang="es-EC" smtClean="0"/>
              <a:t>‹Nº›</a:t>
            </a:fld>
            <a:endParaRPr lang="es-EC"/>
          </a:p>
        </p:txBody>
      </p:sp>
    </p:spTree>
    <p:extLst>
      <p:ext uri="{BB962C8B-B14F-4D97-AF65-F5344CB8AC3E}">
        <p14:creationId xmlns:p14="http://schemas.microsoft.com/office/powerpoint/2010/main" val="19105745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6.emf"/><Relationship Id="rId4" Type="http://schemas.openxmlformats.org/officeDocument/2006/relationships/image" Target="../media/image7.emf"/><Relationship Id="rId5" Type="http://schemas.openxmlformats.org/officeDocument/2006/relationships/image" Target="../media/image8.emf"/><Relationship Id="rId6" Type="http://schemas.openxmlformats.org/officeDocument/2006/relationships/image" Target="../media/image9.emf"/><Relationship Id="rId7"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9.emf"/><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6.emf"/><Relationship Id="rId4" Type="http://schemas.openxmlformats.org/officeDocument/2006/relationships/image" Target="../media/image10.png"/><Relationship Id="rId5" Type="http://schemas.openxmlformats.org/officeDocument/2006/relationships/image" Target="../media/image14.png"/><Relationship Id="rId6"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7.emf"/><Relationship Id="rId4" Type="http://schemas.openxmlformats.org/officeDocument/2006/relationships/image" Target="../media/image10.png"/><Relationship Id="rId5" Type="http://schemas.openxmlformats.org/officeDocument/2006/relationships/image" Target="../media/image16.png"/><Relationship Id="rId6"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8.png"/><Relationship Id="rId4" Type="http://schemas.openxmlformats.org/officeDocument/2006/relationships/image" Target="../media/image10.png"/><Relationship Id="rId5" Type="http://schemas.openxmlformats.org/officeDocument/2006/relationships/image" Target="../media/image19.png"/><Relationship Id="rId6" Type="http://schemas.openxmlformats.org/officeDocument/2006/relationships/hyperlink" Target="https://pixabay.com/es/illustrations/seguridad-industrial-se%C3%B1al-simbolo-1492046/" TargetMode="External"/><Relationship Id="rId7"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18.png"/><Relationship Id="rId4" Type="http://schemas.openxmlformats.org/officeDocument/2006/relationships/image" Target="../media/image10.png"/><Relationship Id="rId5" Type="http://schemas.openxmlformats.org/officeDocument/2006/relationships/image" Target="../media/image19.png"/><Relationship Id="rId6" Type="http://schemas.openxmlformats.org/officeDocument/2006/relationships/hyperlink" Target="https://pixabay.com/es/illustrations/seguridad-industrial-se%C3%B1al-simbolo-1492046/" TargetMode="External"/><Relationship Id="rId7"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pic>
        <p:nvPicPr>
          <p:cNvPr id="76" name="Google Shape;76;p1"/>
          <p:cNvPicPr preferRelativeResize="0">
            <a:picLocks noChangeAspect="1"/>
          </p:cNvPicPr>
          <p:nvPr/>
        </p:nvPicPr>
        <p:blipFill rotWithShape="1">
          <a:blip r:embed="rId3">
            <a:alphaModFix/>
          </a:blip>
          <a:srcRect/>
          <a:stretch/>
        </p:blipFill>
        <p:spPr>
          <a:xfrm>
            <a:off x="-6000" y="-14990"/>
            <a:ext cx="12204000" cy="6871908"/>
          </a:xfrm>
          <a:prstGeom prst="rect">
            <a:avLst/>
          </a:prstGeom>
          <a:noFill/>
          <a:ln>
            <a:noFill/>
          </a:ln>
        </p:spPr>
      </p:pic>
      <p:sp>
        <p:nvSpPr>
          <p:cNvPr id="77" name="Google Shape;77;p1"/>
          <p:cNvSpPr/>
          <p:nvPr/>
        </p:nvSpPr>
        <p:spPr>
          <a:xfrm>
            <a:off x="2916562" y="6253807"/>
            <a:ext cx="2097049"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1400"/>
              <a:buFont typeface="Raleway"/>
              <a:buNone/>
            </a:pPr>
            <a:r>
              <a:rPr lang="es-MX" sz="1400" b="0" i="0" u="none" strike="noStrike" cap="none">
                <a:solidFill>
                  <a:schemeClr val="lt1"/>
                </a:solidFill>
                <a:latin typeface="Raleway"/>
                <a:ea typeface="Raleway"/>
                <a:cs typeface="Raleway"/>
                <a:sym typeface="Raleway"/>
              </a:rPr>
              <a:t>BANCA DE INVERSIÓN</a:t>
            </a:r>
            <a:endParaRPr sz="1800" b="0" i="0" u="none" strike="noStrike" cap="none">
              <a:solidFill>
                <a:schemeClr val="dk1"/>
              </a:solidFill>
              <a:latin typeface="Arial"/>
              <a:ea typeface="Arial"/>
              <a:cs typeface="Arial"/>
              <a:sym typeface="Arial"/>
            </a:endParaRPr>
          </a:p>
        </p:txBody>
      </p:sp>
      <p:sp>
        <p:nvSpPr>
          <p:cNvPr id="78" name="Google Shape;78;p1"/>
          <p:cNvSpPr/>
          <p:nvPr/>
        </p:nvSpPr>
        <p:spPr>
          <a:xfrm>
            <a:off x="5520062" y="6253807"/>
            <a:ext cx="1457450"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1400"/>
              <a:buFont typeface="Raleway"/>
              <a:buNone/>
            </a:pPr>
            <a:r>
              <a:rPr lang="es-MX" sz="1400" b="0" i="0" u="none" strike="noStrike" cap="none">
                <a:solidFill>
                  <a:schemeClr val="lt1"/>
                </a:solidFill>
                <a:latin typeface="Raleway"/>
                <a:ea typeface="Raleway"/>
                <a:cs typeface="Raleway"/>
                <a:sym typeface="Raleway"/>
              </a:rPr>
              <a:t>CONSULTORÍA</a:t>
            </a:r>
            <a:endParaRPr sz="1800" b="0" i="0" u="none" strike="noStrike" cap="none">
              <a:solidFill>
                <a:schemeClr val="dk1"/>
              </a:solidFill>
              <a:latin typeface="Arial"/>
              <a:ea typeface="Arial"/>
              <a:cs typeface="Arial"/>
              <a:sym typeface="Arial"/>
            </a:endParaRPr>
          </a:p>
        </p:txBody>
      </p:sp>
      <p:sp>
        <p:nvSpPr>
          <p:cNvPr id="79" name="Google Shape;79;p1"/>
          <p:cNvSpPr/>
          <p:nvPr/>
        </p:nvSpPr>
        <p:spPr>
          <a:xfrm>
            <a:off x="7755262" y="6253807"/>
            <a:ext cx="1332416"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1400"/>
              <a:buFont typeface="Raleway"/>
              <a:buNone/>
            </a:pPr>
            <a:r>
              <a:rPr lang="es-MX" sz="1400" b="0" i="0" u="none" strike="noStrike" cap="none">
                <a:solidFill>
                  <a:schemeClr val="lt1"/>
                </a:solidFill>
                <a:latin typeface="Raleway"/>
                <a:ea typeface="Raleway"/>
                <a:cs typeface="Raleway"/>
                <a:sym typeface="Raleway"/>
              </a:rPr>
              <a:t>TECNOLOGÍA</a:t>
            </a:r>
            <a:endParaRPr sz="18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80942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pic>
        <p:nvPicPr>
          <p:cNvPr id="60" name="Google Shape;60;p2"/>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62" name="Google Shape;62;p2"/>
          <p:cNvPicPr preferRelativeResize="0"/>
          <p:nvPr/>
        </p:nvPicPr>
        <p:blipFill rotWithShape="1">
          <a:blip r:embed="rId4">
            <a:alphaModFix amt="5000"/>
          </a:blip>
          <a:srcRect/>
          <a:stretch/>
        </p:blipFill>
        <p:spPr>
          <a:xfrm>
            <a:off x="0" y="4105332"/>
            <a:ext cx="6896100" cy="596900"/>
          </a:xfrm>
          <a:prstGeom prst="rect">
            <a:avLst/>
          </a:prstGeom>
          <a:noFill/>
          <a:ln>
            <a:noFill/>
          </a:ln>
        </p:spPr>
      </p:pic>
      <p:sp>
        <p:nvSpPr>
          <p:cNvPr id="64" name="Google Shape;64;p2"/>
          <p:cNvSpPr/>
          <p:nvPr/>
        </p:nvSpPr>
        <p:spPr>
          <a:xfrm>
            <a:off x="2674118" y="2100261"/>
            <a:ext cx="7246721" cy="186204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PA" sz="11500" b="0" i="0" u="none" strike="noStrike" cap="none">
                <a:solidFill>
                  <a:schemeClr val="lt1"/>
                </a:solidFill>
                <a:latin typeface="Raleway Light"/>
                <a:ea typeface="Raleway Light"/>
                <a:cs typeface="Raleway Light"/>
                <a:sym typeface="Raleway Light"/>
              </a:rPr>
              <a:t>Agenda</a:t>
            </a:r>
            <a:endParaRPr sz="11500" b="0" i="0" u="none" strike="noStrike" cap="none">
              <a:solidFill>
                <a:schemeClr val="lt1"/>
              </a:solidFill>
              <a:latin typeface="Raleway Light"/>
              <a:ea typeface="Raleway Light"/>
              <a:cs typeface="Raleway Light"/>
              <a:sym typeface="Raleway Light"/>
            </a:endParaRPr>
          </a:p>
        </p:txBody>
      </p:sp>
      <p:sp>
        <p:nvSpPr>
          <p:cNvPr id="65" name="Google Shape;65;p2"/>
          <p:cNvSpPr/>
          <p:nvPr/>
        </p:nvSpPr>
        <p:spPr>
          <a:xfrm>
            <a:off x="2674118" y="4227604"/>
            <a:ext cx="1938020" cy="30670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1400" b="1">
                <a:solidFill>
                  <a:schemeClr val="lt1"/>
                </a:solidFill>
                <a:latin typeface="Raleway SemiBold"/>
                <a:ea typeface="Raleway SemiBold"/>
                <a:cs typeface="Raleway SemiBold"/>
                <a:sym typeface="Raleway SemiBold"/>
              </a:rPr>
              <a:t>Mapa de sistemas</a:t>
            </a:r>
            <a:endParaRPr sz="1400" b="1" i="0" u="none" strike="noStrike" cap="none">
              <a:solidFill>
                <a:schemeClr val="lt1"/>
              </a:solidFill>
              <a:latin typeface="Raleway SemiBold"/>
              <a:ea typeface="Raleway SemiBold"/>
              <a:cs typeface="Raleway SemiBold"/>
              <a:sym typeface="Raleway SemiBold"/>
            </a:endParaRPr>
          </a:p>
        </p:txBody>
      </p:sp>
      <p:sp>
        <p:nvSpPr>
          <p:cNvPr id="67" name="Google Shape;67;p2"/>
          <p:cNvSpPr/>
          <p:nvPr/>
        </p:nvSpPr>
        <p:spPr>
          <a:xfrm>
            <a:off x="1994471" y="4265311"/>
            <a:ext cx="524139"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1600" b="1" i="0" u="none" strike="noStrike" cap="none">
                <a:solidFill>
                  <a:schemeClr val="lt1"/>
                </a:solidFill>
                <a:latin typeface="Montserrat"/>
                <a:ea typeface="Montserrat"/>
                <a:cs typeface="Montserrat"/>
                <a:sym typeface="Montserrat"/>
              </a:rPr>
              <a:t>1.</a:t>
            </a:r>
            <a:endParaRPr sz="1600" b="1" i="0" u="none" strike="noStrike" cap="none">
              <a:solidFill>
                <a:schemeClr val="lt1"/>
              </a:solidFill>
              <a:latin typeface="Montserrat"/>
              <a:ea typeface="Montserrat"/>
              <a:cs typeface="Montserrat"/>
              <a:sym typeface="Montserrat"/>
            </a:endParaRPr>
          </a:p>
        </p:txBody>
      </p:sp>
      <p:sp>
        <p:nvSpPr>
          <p:cNvPr id="69" name="Google Shape;69;p2"/>
          <p:cNvSpPr/>
          <p:nvPr/>
        </p:nvSpPr>
        <p:spPr>
          <a:xfrm>
            <a:off x="1912775" y="4203631"/>
            <a:ext cx="434494" cy="434494"/>
          </a:xfrm>
          <a:prstGeom prst="ellipse">
            <a:avLst/>
          </a:prstGeom>
          <a:noFill/>
          <a:ln w="2857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3" name="Google Shape;153;p5">
            <a:extLst>
              <a:ext uri="{FF2B5EF4-FFF2-40B4-BE49-F238E27FC236}">
                <a16:creationId xmlns:a16="http://schemas.microsoft.com/office/drawing/2014/main" id="{81E2E6C4-6CC4-1547-BC8B-DE98C1CC975C}"/>
              </a:ext>
            </a:extLst>
          </p:cNvPr>
          <p:cNvPicPr preferRelativeResize="0"/>
          <p:nvPr/>
        </p:nvPicPr>
        <p:blipFill rotWithShape="1">
          <a:blip r:embed="rId5">
            <a:alphaModFix/>
          </a:blip>
          <a:srcRect/>
          <a:stretch/>
        </p:blipFill>
        <p:spPr>
          <a:xfrm>
            <a:off x="756047" y="512398"/>
            <a:ext cx="1219571" cy="3302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D4BCE-E124-6B2F-A17A-FC6E261E0D95}"/>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ECB2FFC8-8D81-3CCB-8763-8660F699C129}"/>
              </a:ext>
            </a:extLst>
          </p:cNvPr>
          <p:cNvPicPr>
            <a:picLocks noChangeAspect="1"/>
          </p:cNvPicPr>
          <p:nvPr/>
        </p:nvPicPr>
        <p:blipFill>
          <a:blip r:embed="rId3"/>
          <a:stretch>
            <a:fillRect/>
          </a:stretch>
        </p:blipFill>
        <p:spPr>
          <a:xfrm>
            <a:off x="6122572" y="2329033"/>
            <a:ext cx="5897069" cy="2002244"/>
          </a:xfrm>
          <a:prstGeom prst="rect">
            <a:avLst/>
          </a:prstGeom>
        </p:spPr>
      </p:pic>
      <p:pic>
        <p:nvPicPr>
          <p:cNvPr id="21" name="Imagen 20">
            <a:extLst>
              <a:ext uri="{FF2B5EF4-FFF2-40B4-BE49-F238E27FC236}">
                <a16:creationId xmlns:a16="http://schemas.microsoft.com/office/drawing/2014/main" id="{F942D0B0-C31E-74F6-DE77-04D662D73E54}"/>
              </a:ext>
            </a:extLst>
          </p:cNvPr>
          <p:cNvPicPr>
            <a:picLocks noChangeAspect="1"/>
          </p:cNvPicPr>
          <p:nvPr/>
        </p:nvPicPr>
        <p:blipFill>
          <a:blip r:embed="rId4"/>
          <a:stretch>
            <a:fillRect/>
          </a:stretch>
        </p:blipFill>
        <p:spPr>
          <a:xfrm>
            <a:off x="6122574" y="4321394"/>
            <a:ext cx="5897070" cy="1994633"/>
          </a:xfrm>
          <a:prstGeom prst="rect">
            <a:avLst/>
          </a:prstGeom>
        </p:spPr>
      </p:pic>
      <p:pic>
        <p:nvPicPr>
          <p:cNvPr id="7" name="Imagen 6">
            <a:extLst>
              <a:ext uri="{FF2B5EF4-FFF2-40B4-BE49-F238E27FC236}">
                <a16:creationId xmlns:a16="http://schemas.microsoft.com/office/drawing/2014/main" id="{053A429B-DE13-2BE5-1F4A-7A05DE3958AB}"/>
              </a:ext>
            </a:extLst>
          </p:cNvPr>
          <p:cNvPicPr>
            <a:picLocks noChangeAspect="1"/>
          </p:cNvPicPr>
          <p:nvPr/>
        </p:nvPicPr>
        <p:blipFill>
          <a:blip r:embed="rId5"/>
          <a:stretch>
            <a:fillRect/>
          </a:stretch>
        </p:blipFill>
        <p:spPr>
          <a:xfrm>
            <a:off x="57706" y="4324962"/>
            <a:ext cx="6064870" cy="2002244"/>
          </a:xfrm>
          <a:prstGeom prst="rect">
            <a:avLst/>
          </a:prstGeom>
        </p:spPr>
      </p:pic>
      <p:pic>
        <p:nvPicPr>
          <p:cNvPr id="4" name="Imagen 3">
            <a:extLst>
              <a:ext uri="{FF2B5EF4-FFF2-40B4-BE49-F238E27FC236}">
                <a16:creationId xmlns:a16="http://schemas.microsoft.com/office/drawing/2014/main" id="{0CECB6F0-698F-FFB9-E553-E20589BAF006}"/>
              </a:ext>
            </a:extLst>
          </p:cNvPr>
          <p:cNvPicPr>
            <a:picLocks noChangeAspect="1"/>
          </p:cNvPicPr>
          <p:nvPr/>
        </p:nvPicPr>
        <p:blipFill>
          <a:blip r:embed="rId6"/>
          <a:stretch>
            <a:fillRect/>
          </a:stretch>
        </p:blipFill>
        <p:spPr>
          <a:xfrm>
            <a:off x="99857" y="2331486"/>
            <a:ext cx="6022718" cy="1999791"/>
          </a:xfrm>
          <a:prstGeom prst="rect">
            <a:avLst/>
          </a:prstGeom>
        </p:spPr>
      </p:pic>
      <p:sp>
        <p:nvSpPr>
          <p:cNvPr id="16" name="CuadroTexto 19">
            <a:extLst>
              <a:ext uri="{FF2B5EF4-FFF2-40B4-BE49-F238E27FC236}">
                <a16:creationId xmlns:a16="http://schemas.microsoft.com/office/drawing/2014/main" id="{1FFB5CBE-92AC-C3DA-B070-7FFB3C02D9BB}"/>
              </a:ext>
            </a:extLst>
          </p:cNvPr>
          <p:cNvSpPr txBox="1"/>
          <p:nvPr/>
        </p:nvSpPr>
        <p:spPr>
          <a:xfrm>
            <a:off x="99857" y="1157090"/>
            <a:ext cx="11926159" cy="738664"/>
          </a:xfrm>
          <a:prstGeom prst="rect">
            <a:avLst/>
          </a:prstGeom>
          <a:noFill/>
        </p:spPr>
        <p:txBody>
          <a:bodyPr wrap="square" rtlCol="0">
            <a:spAutoFit/>
          </a:bodyPr>
          <a:lstStyle/>
          <a:p>
            <a:pPr algn="just"/>
            <a:r>
              <a:rPr lang="es-ES" sz="1400" dirty="0">
                <a:latin typeface="Raleway" pitchFamily="2" charset="0"/>
              </a:rPr>
              <a:t>Se realizó el levantamiento del mapa de sistemas de Rent a Pallet junto con el equipo de tecnología, con el fin de entender los sistemas y sus interrelaciones. Para esto, se realizó una clasificación  en 4 grandes grupos de acuerdo con los tipos de sistemas para las áreas definidas en el alcance:</a:t>
            </a:r>
          </a:p>
        </p:txBody>
      </p:sp>
      <p:pic>
        <p:nvPicPr>
          <p:cNvPr id="9" name="Imagen 20">
            <a:extLst>
              <a:ext uri="{FF2B5EF4-FFF2-40B4-BE49-F238E27FC236}">
                <a16:creationId xmlns:a16="http://schemas.microsoft.com/office/drawing/2014/main" id="{6352CEA1-1062-E5AE-3E7B-3B7FE331FDB5}"/>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0031445" y="6444397"/>
            <a:ext cx="2014148" cy="218744"/>
          </a:xfrm>
          <a:prstGeom prst="rect">
            <a:avLst/>
          </a:prstGeom>
        </p:spPr>
      </p:pic>
      <p:sp>
        <p:nvSpPr>
          <p:cNvPr id="12" name="Rectángulo 11">
            <a:extLst>
              <a:ext uri="{FF2B5EF4-FFF2-40B4-BE49-F238E27FC236}">
                <a16:creationId xmlns:a16="http://schemas.microsoft.com/office/drawing/2014/main" id="{EFB030D3-5C52-A372-3241-BD5574DF7B60}"/>
              </a:ext>
            </a:extLst>
          </p:cNvPr>
          <p:cNvSpPr/>
          <p:nvPr/>
        </p:nvSpPr>
        <p:spPr>
          <a:xfrm>
            <a:off x="5774817" y="2284790"/>
            <a:ext cx="293671" cy="338554"/>
          </a:xfrm>
          <a:prstGeom prst="rect">
            <a:avLst/>
          </a:prstGeom>
          <a:noFill/>
        </p:spPr>
        <p:txBody>
          <a:bodyPr wrap="none" lIns="91440" tIns="45720" rIns="91440" bIns="45720">
            <a:spAutoFit/>
          </a:bodyPr>
          <a:lstStyle/>
          <a:p>
            <a:pPr algn="ctr"/>
            <a:r>
              <a:rPr lang="es-ES" sz="1600" dirty="0">
                <a:ln w="0"/>
                <a:effectLst>
                  <a:outerShdw blurRad="38100" dist="19050" dir="2700000" algn="tl" rotWithShape="0">
                    <a:schemeClr val="dk1">
                      <a:alpha val="40000"/>
                    </a:schemeClr>
                  </a:outerShdw>
                </a:effectLst>
              </a:rPr>
              <a:t>1</a:t>
            </a:r>
            <a:endParaRPr lang="es-ES" sz="1600" b="0" cap="none" spc="0" dirty="0">
              <a:ln w="0"/>
              <a:solidFill>
                <a:schemeClr val="tx1"/>
              </a:solidFill>
              <a:effectLst>
                <a:outerShdw blurRad="38100" dist="19050" dir="2700000" algn="tl" rotWithShape="0">
                  <a:schemeClr val="dk1">
                    <a:alpha val="40000"/>
                  </a:schemeClr>
                </a:outerShdw>
              </a:effectLst>
            </a:endParaRPr>
          </a:p>
        </p:txBody>
      </p:sp>
      <p:sp>
        <p:nvSpPr>
          <p:cNvPr id="13" name="Rectángulo 12">
            <a:extLst>
              <a:ext uri="{FF2B5EF4-FFF2-40B4-BE49-F238E27FC236}">
                <a16:creationId xmlns:a16="http://schemas.microsoft.com/office/drawing/2014/main" id="{ECD4A045-6052-5D80-3804-A099D73528C9}"/>
              </a:ext>
            </a:extLst>
          </p:cNvPr>
          <p:cNvSpPr/>
          <p:nvPr/>
        </p:nvSpPr>
        <p:spPr>
          <a:xfrm>
            <a:off x="11592134" y="2321961"/>
            <a:ext cx="551357" cy="338554"/>
          </a:xfrm>
          <a:prstGeom prst="rect">
            <a:avLst/>
          </a:prstGeom>
          <a:noFill/>
        </p:spPr>
        <p:txBody>
          <a:bodyPr wrap="square" lIns="91440" tIns="45720" rIns="91440" bIns="45720">
            <a:spAutoFit/>
          </a:bodyPr>
          <a:lstStyle/>
          <a:p>
            <a:pPr algn="ctr"/>
            <a:r>
              <a:rPr lang="es-ES" sz="1600" dirty="0">
                <a:ln w="0"/>
                <a:effectLst>
                  <a:outerShdw blurRad="38100" dist="19050" dir="2700000" algn="tl" rotWithShape="0">
                    <a:schemeClr val="dk1">
                      <a:alpha val="40000"/>
                    </a:schemeClr>
                  </a:outerShdw>
                </a:effectLst>
              </a:rPr>
              <a:t>6</a:t>
            </a:r>
          </a:p>
        </p:txBody>
      </p:sp>
      <p:sp>
        <p:nvSpPr>
          <p:cNvPr id="14" name="Rectángulo 13">
            <a:extLst>
              <a:ext uri="{FF2B5EF4-FFF2-40B4-BE49-F238E27FC236}">
                <a16:creationId xmlns:a16="http://schemas.microsoft.com/office/drawing/2014/main" id="{7E7A716B-51F4-DF21-5C69-2C551D430CAC}"/>
              </a:ext>
            </a:extLst>
          </p:cNvPr>
          <p:cNvSpPr/>
          <p:nvPr/>
        </p:nvSpPr>
        <p:spPr>
          <a:xfrm>
            <a:off x="5791235" y="4294657"/>
            <a:ext cx="293671" cy="338554"/>
          </a:xfrm>
          <a:prstGeom prst="rect">
            <a:avLst/>
          </a:prstGeom>
          <a:noFill/>
        </p:spPr>
        <p:txBody>
          <a:bodyPr wrap="none" lIns="91440" tIns="45720" rIns="91440" bIns="45720">
            <a:spAutoFit/>
          </a:bodyPr>
          <a:lstStyle/>
          <a:p>
            <a:pPr algn="ctr"/>
            <a:r>
              <a:rPr lang="es-ES" sz="1600" dirty="0">
                <a:ln w="0"/>
                <a:effectLst>
                  <a:outerShdw blurRad="38100" dist="19050" dir="2700000" algn="tl" rotWithShape="0">
                    <a:schemeClr val="dk1">
                      <a:alpha val="40000"/>
                    </a:schemeClr>
                  </a:outerShdw>
                </a:effectLst>
              </a:rPr>
              <a:t>1</a:t>
            </a:r>
            <a:endParaRPr lang="es-ES" sz="1600" b="0" cap="none" spc="0" dirty="0">
              <a:ln w="0"/>
              <a:solidFill>
                <a:schemeClr val="tx1"/>
              </a:solidFill>
              <a:effectLst>
                <a:outerShdw blurRad="38100" dist="19050" dir="2700000" algn="tl" rotWithShape="0">
                  <a:schemeClr val="dk1">
                    <a:alpha val="40000"/>
                  </a:schemeClr>
                </a:outerShdw>
              </a:effectLst>
            </a:endParaRPr>
          </a:p>
        </p:txBody>
      </p:sp>
      <p:sp>
        <p:nvSpPr>
          <p:cNvPr id="15" name="Rectángulo 14">
            <a:extLst>
              <a:ext uri="{FF2B5EF4-FFF2-40B4-BE49-F238E27FC236}">
                <a16:creationId xmlns:a16="http://schemas.microsoft.com/office/drawing/2014/main" id="{B7DBC05C-B7E1-D944-27C7-D5DC941352A2}"/>
              </a:ext>
            </a:extLst>
          </p:cNvPr>
          <p:cNvSpPr/>
          <p:nvPr/>
        </p:nvSpPr>
        <p:spPr>
          <a:xfrm>
            <a:off x="11732345" y="4279581"/>
            <a:ext cx="293671" cy="338554"/>
          </a:xfrm>
          <a:prstGeom prst="rect">
            <a:avLst/>
          </a:prstGeom>
          <a:noFill/>
        </p:spPr>
        <p:txBody>
          <a:bodyPr wrap="none" lIns="91440" tIns="45720" rIns="91440" bIns="45720">
            <a:spAutoFit/>
          </a:bodyPr>
          <a:lstStyle/>
          <a:p>
            <a:pPr algn="ctr"/>
            <a:r>
              <a:rPr lang="es-ES" sz="1600">
                <a:ln w="0"/>
                <a:effectLst>
                  <a:outerShdw blurRad="38100" dist="19050" dir="2700000" algn="tl" rotWithShape="0">
                    <a:schemeClr val="dk1">
                      <a:alpha val="40000"/>
                    </a:schemeClr>
                  </a:outerShdw>
                </a:effectLst>
              </a:rPr>
              <a:t>3</a:t>
            </a:r>
            <a:endParaRPr lang="es-ES" sz="1600" b="0" cap="none" spc="0">
              <a:ln w="0"/>
              <a:solidFill>
                <a:schemeClr val="tx1"/>
              </a:solidFill>
              <a:effectLst>
                <a:outerShdw blurRad="38100" dist="19050" dir="2700000" algn="tl" rotWithShape="0">
                  <a:schemeClr val="dk1">
                    <a:alpha val="40000"/>
                  </a:schemeClr>
                </a:outerShdw>
              </a:effectLst>
            </a:endParaRPr>
          </a:p>
        </p:txBody>
      </p:sp>
      <p:sp>
        <p:nvSpPr>
          <p:cNvPr id="17" name="CuadroTexto 16">
            <a:extLst>
              <a:ext uri="{FF2B5EF4-FFF2-40B4-BE49-F238E27FC236}">
                <a16:creationId xmlns:a16="http://schemas.microsoft.com/office/drawing/2014/main" id="{1426E25C-F4EE-72E1-E22E-B89CAF4235AE}"/>
              </a:ext>
            </a:extLst>
          </p:cNvPr>
          <p:cNvSpPr txBox="1"/>
          <p:nvPr/>
        </p:nvSpPr>
        <p:spPr>
          <a:xfrm>
            <a:off x="552585" y="3830160"/>
            <a:ext cx="5516719" cy="276999"/>
          </a:xfrm>
          <a:prstGeom prst="rect">
            <a:avLst/>
          </a:prstGeom>
          <a:noFill/>
        </p:spPr>
        <p:txBody>
          <a:bodyPr wrap="square">
            <a:spAutoFit/>
          </a:bodyPr>
          <a:lstStyle/>
          <a:p>
            <a:pPr algn="just"/>
            <a:r>
              <a:rPr lang="es-ES" sz="1200">
                <a:latin typeface="Raleway" pitchFamily="2" charset="0"/>
              </a:rPr>
              <a:t>Soporte a las operaciones y procesos críticos de la empresa.</a:t>
            </a:r>
            <a:endParaRPr lang="es-EC" sz="1200">
              <a:latin typeface="Raleway" pitchFamily="2" charset="0"/>
            </a:endParaRPr>
          </a:p>
        </p:txBody>
      </p:sp>
      <p:sp>
        <p:nvSpPr>
          <p:cNvPr id="18" name="CuadroTexto 17">
            <a:extLst>
              <a:ext uri="{FF2B5EF4-FFF2-40B4-BE49-F238E27FC236}">
                <a16:creationId xmlns:a16="http://schemas.microsoft.com/office/drawing/2014/main" id="{E7659ACE-BBC5-BEED-93AF-91FAD60745BC}"/>
              </a:ext>
            </a:extLst>
          </p:cNvPr>
          <p:cNvSpPr txBox="1"/>
          <p:nvPr/>
        </p:nvSpPr>
        <p:spPr>
          <a:xfrm>
            <a:off x="712040" y="5684169"/>
            <a:ext cx="5302159" cy="461665"/>
          </a:xfrm>
          <a:prstGeom prst="rect">
            <a:avLst/>
          </a:prstGeom>
          <a:noFill/>
        </p:spPr>
        <p:txBody>
          <a:bodyPr wrap="square">
            <a:spAutoFit/>
          </a:bodyPr>
          <a:lstStyle/>
          <a:p>
            <a:pPr algn="just"/>
            <a:r>
              <a:rPr lang="es-ES" sz="1200">
                <a:latin typeface="Raleway" pitchFamily="2" charset="0"/>
              </a:rPr>
              <a:t>Plataformas y aplicaciones que interactúan directamente con los clientes, como portales web y sistemas de atención al cliente.</a:t>
            </a:r>
            <a:endParaRPr lang="es-EC" sz="1200"/>
          </a:p>
        </p:txBody>
      </p:sp>
      <p:sp>
        <p:nvSpPr>
          <p:cNvPr id="19" name="CuadroTexto 18">
            <a:extLst>
              <a:ext uri="{FF2B5EF4-FFF2-40B4-BE49-F238E27FC236}">
                <a16:creationId xmlns:a16="http://schemas.microsoft.com/office/drawing/2014/main" id="{8241C194-ADAD-D216-F1A9-84AC285D87FC}"/>
              </a:ext>
            </a:extLst>
          </p:cNvPr>
          <p:cNvSpPr txBox="1"/>
          <p:nvPr/>
        </p:nvSpPr>
        <p:spPr>
          <a:xfrm>
            <a:off x="6693649" y="5675168"/>
            <a:ext cx="5257555" cy="461665"/>
          </a:xfrm>
          <a:prstGeom prst="rect">
            <a:avLst/>
          </a:prstGeom>
          <a:noFill/>
        </p:spPr>
        <p:txBody>
          <a:bodyPr wrap="square">
            <a:spAutoFit/>
          </a:bodyPr>
          <a:lstStyle/>
          <a:p>
            <a:pPr algn="just"/>
            <a:r>
              <a:rPr lang="es-ES" sz="1200">
                <a:latin typeface="Raleway" pitchFamily="2" charset="0"/>
              </a:rPr>
              <a:t>Desarrollo de actividades de comunicación y reportería por los colaboradores, como herramientas de productividad y suites ofimáticas.</a:t>
            </a:r>
            <a:endParaRPr lang="es-EC" sz="1200"/>
          </a:p>
        </p:txBody>
      </p:sp>
      <p:sp>
        <p:nvSpPr>
          <p:cNvPr id="20" name="CuadroTexto 19">
            <a:extLst>
              <a:ext uri="{FF2B5EF4-FFF2-40B4-BE49-F238E27FC236}">
                <a16:creationId xmlns:a16="http://schemas.microsoft.com/office/drawing/2014/main" id="{42F5D4DE-27B6-AE39-C9E0-8D08C941F05D}"/>
              </a:ext>
            </a:extLst>
          </p:cNvPr>
          <p:cNvSpPr txBox="1"/>
          <p:nvPr/>
        </p:nvSpPr>
        <p:spPr>
          <a:xfrm>
            <a:off x="6625789" y="3878748"/>
            <a:ext cx="5219003" cy="276999"/>
          </a:xfrm>
          <a:prstGeom prst="rect">
            <a:avLst/>
          </a:prstGeom>
          <a:noFill/>
        </p:spPr>
        <p:txBody>
          <a:bodyPr wrap="square">
            <a:spAutoFit/>
          </a:bodyPr>
          <a:lstStyle/>
          <a:p>
            <a:pPr algn="just"/>
            <a:r>
              <a:rPr lang="es-EC" sz="1200" dirty="0">
                <a:latin typeface="Raleway" pitchFamily="2" charset="0"/>
              </a:rPr>
              <a:t>Gestión de las operaciones internas de la empresa.</a:t>
            </a:r>
          </a:p>
        </p:txBody>
      </p:sp>
      <p:sp>
        <p:nvSpPr>
          <p:cNvPr id="3" name="Google Shape;76;p3">
            <a:extLst>
              <a:ext uri="{FF2B5EF4-FFF2-40B4-BE49-F238E27FC236}">
                <a16:creationId xmlns:a16="http://schemas.microsoft.com/office/drawing/2014/main" id="{5B68CED2-BDA2-4BEA-6B95-10DABBA8C729}"/>
              </a:ext>
            </a:extLst>
          </p:cNvPr>
          <p:cNvSpPr txBox="1"/>
          <p:nvPr/>
        </p:nvSpPr>
        <p:spPr>
          <a:xfrm>
            <a:off x="330730" y="620828"/>
            <a:ext cx="6093618" cy="33718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1600" b="1" i="0" u="none" strike="noStrike" cap="none">
                <a:solidFill>
                  <a:srgbClr val="2D8BE3"/>
                </a:solidFill>
                <a:latin typeface="Raleway SemiBold"/>
                <a:ea typeface="Raleway SemiBold"/>
                <a:cs typeface="Raleway SemiBold"/>
                <a:sym typeface="Raleway SemiBold"/>
              </a:rPr>
              <a:t>¿Qué hay a nivel de tecnología?</a:t>
            </a:r>
            <a:endParaRPr sz="1600" b="1" i="0" u="none" strike="noStrike" cap="none">
              <a:solidFill>
                <a:srgbClr val="2D8BE3"/>
              </a:solidFill>
              <a:latin typeface="Raleway SemiBold"/>
              <a:ea typeface="Raleway SemiBold"/>
              <a:cs typeface="Raleway SemiBold"/>
              <a:sym typeface="Raleway SemiBold"/>
            </a:endParaRPr>
          </a:p>
        </p:txBody>
      </p:sp>
      <p:sp>
        <p:nvSpPr>
          <p:cNvPr id="8" name="Google Shape;77;p3">
            <a:extLst>
              <a:ext uri="{FF2B5EF4-FFF2-40B4-BE49-F238E27FC236}">
                <a16:creationId xmlns:a16="http://schemas.microsoft.com/office/drawing/2014/main" id="{B20457D7-14F1-8C0C-E07C-B97B26F88B15}"/>
              </a:ext>
            </a:extLst>
          </p:cNvPr>
          <p:cNvSpPr txBox="1"/>
          <p:nvPr/>
        </p:nvSpPr>
        <p:spPr>
          <a:xfrm>
            <a:off x="330730" y="257909"/>
            <a:ext cx="6096000" cy="4603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2400" b="0" i="0" u="none" strike="noStrike" cap="none">
                <a:solidFill>
                  <a:srgbClr val="002D6C"/>
                </a:solidFill>
                <a:latin typeface="Raleway Light"/>
                <a:ea typeface="Raleway Light"/>
                <a:cs typeface="Raleway Light"/>
                <a:sym typeface="Raleway Light"/>
              </a:rPr>
              <a:t>MAPA DE SISTEMAS</a:t>
            </a:r>
            <a:endParaRPr sz="2400" b="0" i="0" u="none" strike="noStrike" cap="none">
              <a:solidFill>
                <a:srgbClr val="002D6C"/>
              </a:solidFill>
              <a:latin typeface="Raleway Light"/>
              <a:ea typeface="Raleway Light"/>
              <a:cs typeface="Raleway Light"/>
              <a:sym typeface="Raleway Light"/>
            </a:endParaRPr>
          </a:p>
        </p:txBody>
      </p:sp>
    </p:spTree>
    <p:extLst>
      <p:ext uri="{BB962C8B-B14F-4D97-AF65-F5344CB8AC3E}">
        <p14:creationId xmlns:p14="http://schemas.microsoft.com/office/powerpoint/2010/main" val="109571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EA7EB8-B88E-ED1D-C2BE-15A988DA378B}"/>
            </a:ext>
          </a:extLst>
        </p:cNvPr>
        <p:cNvGrpSpPr/>
        <p:nvPr/>
      </p:nvGrpSpPr>
      <p:grpSpPr>
        <a:xfrm>
          <a:off x="0" y="0"/>
          <a:ext cx="0" cy="0"/>
          <a:chOff x="0" y="0"/>
          <a:chExt cx="0" cy="0"/>
        </a:xfrm>
      </p:grpSpPr>
      <p:pic>
        <p:nvPicPr>
          <p:cNvPr id="6" name="Imagen 5">
            <a:extLst>
              <a:ext uri="{FF2B5EF4-FFF2-40B4-BE49-F238E27FC236}">
                <a16:creationId xmlns:a16="http://schemas.microsoft.com/office/drawing/2014/main" id="{BF67E352-D175-1A6D-49CB-0FD965AC854A}"/>
              </a:ext>
            </a:extLst>
          </p:cNvPr>
          <p:cNvPicPr>
            <a:picLocks noChangeAspect="1"/>
          </p:cNvPicPr>
          <p:nvPr/>
        </p:nvPicPr>
        <p:blipFill>
          <a:blip r:embed="rId3"/>
          <a:stretch>
            <a:fillRect/>
          </a:stretch>
        </p:blipFill>
        <p:spPr>
          <a:xfrm>
            <a:off x="99857" y="2331486"/>
            <a:ext cx="6022718" cy="1999791"/>
          </a:xfrm>
          <a:prstGeom prst="rect">
            <a:avLst/>
          </a:prstGeom>
        </p:spPr>
      </p:pic>
      <p:pic>
        <p:nvPicPr>
          <p:cNvPr id="9" name="Imagen 20">
            <a:extLst>
              <a:ext uri="{FF2B5EF4-FFF2-40B4-BE49-F238E27FC236}">
                <a16:creationId xmlns:a16="http://schemas.microsoft.com/office/drawing/2014/main" id="{D1D314AD-7F8F-C87A-D58D-A0ED03AFED8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031445" y="6444397"/>
            <a:ext cx="2014148" cy="218744"/>
          </a:xfrm>
          <a:prstGeom prst="rect">
            <a:avLst/>
          </a:prstGeom>
        </p:spPr>
      </p:pic>
      <p:sp>
        <p:nvSpPr>
          <p:cNvPr id="12" name="Rectángulo 11">
            <a:extLst>
              <a:ext uri="{FF2B5EF4-FFF2-40B4-BE49-F238E27FC236}">
                <a16:creationId xmlns:a16="http://schemas.microsoft.com/office/drawing/2014/main" id="{54BAD1ED-1E57-BBE5-875D-05381308A6E5}"/>
              </a:ext>
            </a:extLst>
          </p:cNvPr>
          <p:cNvSpPr/>
          <p:nvPr/>
        </p:nvSpPr>
        <p:spPr>
          <a:xfrm>
            <a:off x="5774817" y="2284790"/>
            <a:ext cx="293671" cy="338554"/>
          </a:xfrm>
          <a:prstGeom prst="rect">
            <a:avLst/>
          </a:prstGeom>
          <a:noFill/>
        </p:spPr>
        <p:txBody>
          <a:bodyPr wrap="none" lIns="91440" tIns="45720" rIns="91440" bIns="45720">
            <a:spAutoFit/>
          </a:bodyPr>
          <a:lstStyle/>
          <a:p>
            <a:pPr algn="ctr"/>
            <a:r>
              <a:rPr lang="es-ES" sz="1600" dirty="0">
                <a:ln w="0"/>
                <a:effectLst>
                  <a:outerShdw blurRad="38100" dist="19050" dir="2700000" algn="tl" rotWithShape="0">
                    <a:schemeClr val="dk1">
                      <a:alpha val="40000"/>
                    </a:schemeClr>
                  </a:outerShdw>
                </a:effectLst>
              </a:rPr>
              <a:t>1</a:t>
            </a:r>
            <a:endParaRPr lang="es-ES" sz="1600" b="0" cap="none" spc="0" dirty="0">
              <a:ln w="0"/>
              <a:solidFill>
                <a:schemeClr val="tx1"/>
              </a:solidFill>
              <a:effectLst>
                <a:outerShdw blurRad="38100" dist="19050" dir="2700000" algn="tl" rotWithShape="0">
                  <a:schemeClr val="dk1">
                    <a:alpha val="40000"/>
                  </a:schemeClr>
                </a:outerShdw>
              </a:effectLst>
            </a:endParaRPr>
          </a:p>
        </p:txBody>
      </p:sp>
      <p:sp>
        <p:nvSpPr>
          <p:cNvPr id="17" name="CuadroTexto 16">
            <a:extLst>
              <a:ext uri="{FF2B5EF4-FFF2-40B4-BE49-F238E27FC236}">
                <a16:creationId xmlns:a16="http://schemas.microsoft.com/office/drawing/2014/main" id="{1207E347-5749-E712-3A59-B9FD61DD89CC}"/>
              </a:ext>
            </a:extLst>
          </p:cNvPr>
          <p:cNvSpPr txBox="1"/>
          <p:nvPr/>
        </p:nvSpPr>
        <p:spPr>
          <a:xfrm>
            <a:off x="996624" y="3817916"/>
            <a:ext cx="5516719" cy="276999"/>
          </a:xfrm>
          <a:prstGeom prst="rect">
            <a:avLst/>
          </a:prstGeom>
          <a:noFill/>
        </p:spPr>
        <p:txBody>
          <a:bodyPr wrap="square">
            <a:spAutoFit/>
          </a:bodyPr>
          <a:lstStyle/>
          <a:p>
            <a:pPr algn="just"/>
            <a:r>
              <a:rPr lang="es-ES" sz="1200">
                <a:latin typeface="Raleway" pitchFamily="2" charset="0"/>
              </a:rPr>
              <a:t>Soporte a las operaciones y procesos críticos de la empresa.</a:t>
            </a:r>
            <a:endParaRPr lang="es-EC" sz="1200">
              <a:latin typeface="Raleway" pitchFamily="2" charset="0"/>
            </a:endParaRPr>
          </a:p>
        </p:txBody>
      </p:sp>
      <p:sp>
        <p:nvSpPr>
          <p:cNvPr id="3" name="Google Shape;76;p3">
            <a:extLst>
              <a:ext uri="{FF2B5EF4-FFF2-40B4-BE49-F238E27FC236}">
                <a16:creationId xmlns:a16="http://schemas.microsoft.com/office/drawing/2014/main" id="{2059BCEE-1D27-0DC3-BF23-AAB0B3E41207}"/>
              </a:ext>
            </a:extLst>
          </p:cNvPr>
          <p:cNvSpPr txBox="1"/>
          <p:nvPr/>
        </p:nvSpPr>
        <p:spPr>
          <a:xfrm>
            <a:off x="330730" y="620828"/>
            <a:ext cx="6093618" cy="33718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1600" b="1" i="0" u="none" strike="noStrike" cap="none">
                <a:solidFill>
                  <a:srgbClr val="2D8BE3"/>
                </a:solidFill>
                <a:latin typeface="Raleway SemiBold"/>
                <a:ea typeface="Raleway SemiBold"/>
                <a:cs typeface="Raleway SemiBold"/>
                <a:sym typeface="Raleway SemiBold"/>
              </a:rPr>
              <a:t>¿Qué hay a nivel de tecnología?</a:t>
            </a:r>
            <a:endParaRPr sz="1600" b="1" i="0" u="none" strike="noStrike" cap="none">
              <a:solidFill>
                <a:srgbClr val="2D8BE3"/>
              </a:solidFill>
              <a:latin typeface="Raleway SemiBold"/>
              <a:ea typeface="Raleway SemiBold"/>
              <a:cs typeface="Raleway SemiBold"/>
              <a:sym typeface="Raleway SemiBold"/>
            </a:endParaRPr>
          </a:p>
        </p:txBody>
      </p:sp>
      <p:sp>
        <p:nvSpPr>
          <p:cNvPr id="8" name="Google Shape;77;p3">
            <a:extLst>
              <a:ext uri="{FF2B5EF4-FFF2-40B4-BE49-F238E27FC236}">
                <a16:creationId xmlns:a16="http://schemas.microsoft.com/office/drawing/2014/main" id="{7682E606-18FD-0275-24C5-4078733E1865}"/>
              </a:ext>
            </a:extLst>
          </p:cNvPr>
          <p:cNvSpPr txBox="1"/>
          <p:nvPr/>
        </p:nvSpPr>
        <p:spPr>
          <a:xfrm>
            <a:off x="330730" y="257909"/>
            <a:ext cx="6096000" cy="4603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2400" b="0" i="0" u="none" strike="noStrike" cap="none">
                <a:solidFill>
                  <a:srgbClr val="002D6C"/>
                </a:solidFill>
                <a:latin typeface="Raleway Light"/>
                <a:ea typeface="Raleway Light"/>
                <a:cs typeface="Raleway Light"/>
                <a:sym typeface="Raleway Light"/>
              </a:rPr>
              <a:t>MAPA DE SISTEMAS</a:t>
            </a:r>
            <a:endParaRPr sz="2400" b="0" i="0" u="none" strike="noStrike" cap="none">
              <a:solidFill>
                <a:srgbClr val="002D6C"/>
              </a:solidFill>
              <a:latin typeface="Raleway Light"/>
              <a:ea typeface="Raleway Light"/>
              <a:cs typeface="Raleway Light"/>
              <a:sym typeface="Raleway Light"/>
            </a:endParaRPr>
          </a:p>
        </p:txBody>
      </p:sp>
      <p:sp>
        <p:nvSpPr>
          <p:cNvPr id="2" name="CuadroTexto 19">
            <a:extLst>
              <a:ext uri="{FF2B5EF4-FFF2-40B4-BE49-F238E27FC236}">
                <a16:creationId xmlns:a16="http://schemas.microsoft.com/office/drawing/2014/main" id="{3693776D-CD38-108B-55CE-A37A76BD3847}"/>
              </a:ext>
            </a:extLst>
          </p:cNvPr>
          <p:cNvSpPr txBox="1"/>
          <p:nvPr/>
        </p:nvSpPr>
        <p:spPr>
          <a:xfrm>
            <a:off x="146408" y="4525254"/>
            <a:ext cx="5910414" cy="1569660"/>
          </a:xfrm>
          <a:prstGeom prst="rect">
            <a:avLst/>
          </a:prstGeom>
          <a:noFill/>
        </p:spPr>
        <p:txBody>
          <a:bodyPr wrap="square" rtlCol="0">
            <a:spAutoFit/>
          </a:bodyPr>
          <a:lstStyle/>
          <a:p>
            <a:pPr algn="just"/>
            <a:r>
              <a:rPr sz="1100" b="1">
                <a:solidFill>
                  <a:srgbClr val="C00000"/>
                </a:solidFill>
                <a:latin typeface="Raleway"/>
              </a:rPr>
              <a:t>Riesgos Tecnológicos Asociados:</a:t>
            </a:r>
          </a:p>
          <a:p>
            <a:r>
              <a:rPr sz="1100" b="1">
                <a:solidFill>
                  <a:srgbClr val="C00000"/>
                </a:solidFill>
                <a:latin typeface="Raleway"/>
              </a:rPr>
              <a:t>Versión de SAP rezagada respecto al estándar del proveedor:</a:t>
            </a:r>
            <a:r>
              <a:rPr sz="1100" b="0">
                <a:solidFill>
                  <a:srgbClr val="000000"/>
                </a:solidFill>
                <a:latin typeface="Raleway"/>
              </a:rPr>
              <a:t> SAP Business One opera en v9.3 mientras la versión actual es 10. Limita acceso a nuevas funcionalidades y aumenta la dependencia del partner para sostener la estabilidad.</a:t>
            </a:r>
          </a:p>
          <a:p>
            <a:r>
              <a:rPr sz="1100" b="1">
                <a:solidFill>
                  <a:srgbClr val="C00000"/>
                </a:solidFill>
                <a:latin typeface="Raleway"/>
              </a:rPr>
              <a:t>Brecha MyRap ↔ SAP no resuelta como fuente única:</a:t>
            </a:r>
            <a:r>
              <a:rPr sz="1100" b="0">
                <a:solidFill>
                  <a:srgbClr val="000000"/>
                </a:solidFill>
                <a:latin typeface="Raleway"/>
              </a:rPr>
              <a:t> Se vende MyRap como fuente de verdad al cliente pero se factura desde SAP. La discrepancia se canaliza a Protección de Activos como reclamos por aumentos cobrados sin respaldo.</a:t>
            </a:r>
          </a:p>
        </p:txBody>
      </p:sp>
      <p:sp>
        <p:nvSpPr>
          <p:cNvPr id="22" name="CuadroTexto 21">
            <a:extLst>
              <a:ext uri="{FF2B5EF4-FFF2-40B4-BE49-F238E27FC236}">
                <a16:creationId xmlns:a16="http://schemas.microsoft.com/office/drawing/2014/main" id="{2ED20CB2-A94C-464F-C213-1466CDC7C6CB}"/>
              </a:ext>
            </a:extLst>
          </p:cNvPr>
          <p:cNvSpPr txBox="1"/>
          <p:nvPr/>
        </p:nvSpPr>
        <p:spPr>
          <a:xfrm>
            <a:off x="6504402" y="2467776"/>
            <a:ext cx="4648531" cy="2677656"/>
          </a:xfrm>
          <a:prstGeom prst="rect">
            <a:avLst/>
          </a:prstGeom>
          <a:noFill/>
        </p:spPr>
        <p:txBody>
          <a:bodyPr wrap="square">
            <a:spAutoFit/>
          </a:bodyPr>
          <a:lstStyle/>
          <a:p>
            <a:pPr algn="just"/>
            <a:r>
              <a:rPr sz="1200" b="0">
                <a:solidFill>
                  <a:srgbClr val="000000"/>
                </a:solidFill>
                <a:latin typeface="Raleway"/>
              </a:rPr>
              <a:t>El ecosistema productivo de </a:t>
            </a:r>
            <a:r>
              <a:rPr sz="1200" b="1">
                <a:solidFill>
                  <a:srgbClr val="C00000"/>
                </a:solidFill>
                <a:latin typeface="Raleway"/>
              </a:rPr>
              <a:t>Rent a Pallet</a:t>
            </a:r>
            <a:r>
              <a:rPr sz="1200" b="0">
                <a:solidFill>
                  <a:srgbClr val="000000"/>
                </a:solidFill>
                <a:latin typeface="Raleway"/>
              </a:rPr>
              <a:t> se sostiene en SAP Business One v9.3 (motor HANA, hosteado por el partner CMA en Costa Rica) y MyRap, plataforma propietaria desarrollada internamente sobre Rails con base PostgreSQL en AWS. </a:t>
            </a:r>
            <a:r>
              <a:rPr sz="1200" b="1">
                <a:solidFill>
                  <a:srgbClr val="C00000"/>
                </a:solidFill>
                <a:latin typeface="Raleway"/>
              </a:rPr>
              <a:t>La integración MyRap→SAP vía Service Layer opera en tiempo real con reportería de auditoría cruzada</a:t>
            </a:r>
            <a:r>
              <a:rPr sz="1200" b="0">
                <a:solidFill>
                  <a:srgbClr val="000000"/>
                </a:solidFill>
                <a:latin typeface="Raleway"/>
              </a:rPr>
              <a:t>, lo que constituye una base técnica sólida para escalar.</a:t>
            </a:r>
          </a:p>
          <a:p>
            <a:r>
              <a:rPr sz="1200" b="0">
                <a:solidFill>
                  <a:srgbClr val="000000"/>
                </a:solidFill>
                <a:latin typeface="Raleway"/>
              </a:rPr>
              <a:t>No obstante, </a:t>
            </a:r>
            <a:r>
              <a:rPr sz="1200" b="1">
                <a:solidFill>
                  <a:srgbClr val="C00000"/>
                </a:solidFill>
                <a:latin typeface="Raleway"/>
              </a:rPr>
              <a:t>la versión de SAP está rezagada respecto a la actual del proveedor (v10)</a:t>
            </a:r>
            <a:r>
              <a:rPr sz="1200" b="0">
                <a:solidFill>
                  <a:srgbClr val="000000"/>
                </a:solidFill>
                <a:latin typeface="Raleway"/>
              </a:rPr>
              <a:t>, lo que limita la incorporación de funcionalidades modernas. MyRap, si bien es valor diferenciador frente al mercado por dar visibilidad de inventario en tiempo real al cliente final, aún no cumple plenamente como fuente única operativa: la facturación se realiza desde SAP y se vende MyRap como fuente de verdad al cliente, generando una brecha que llega a Protección de Activos como reclamos.</a:t>
            </a:r>
          </a:p>
          <a:p>
            <a:r>
              <a:rPr sz="1200" b="0">
                <a:solidFill>
                  <a:srgbClr val="000000"/>
                </a:solidFill>
                <a:latin typeface="Raleway"/>
              </a:rPr>
              <a:t>El partner CMA gestiona la infraestructura SAP, las licencias y la creación de usuarios. Las consultorías de SAP las ejecuta el equipo interno de TI sin necesidad de terceros, lo que refleja madurez técnica del área.</a:t>
            </a:r>
          </a:p>
        </p:txBody>
      </p:sp>
      <p:cxnSp>
        <p:nvCxnSpPr>
          <p:cNvPr id="4" name="Conector recto 3">
            <a:extLst>
              <a:ext uri="{FF2B5EF4-FFF2-40B4-BE49-F238E27FC236}">
                <a16:creationId xmlns:a16="http://schemas.microsoft.com/office/drawing/2014/main" id="{3C03AF6C-05C1-DE16-9BFA-EBF7DD3F0464}"/>
              </a:ext>
            </a:extLst>
          </p:cNvPr>
          <p:cNvCxnSpPr/>
          <p:nvPr/>
        </p:nvCxnSpPr>
        <p:spPr>
          <a:xfrm>
            <a:off x="6233146" y="2133600"/>
            <a:ext cx="0" cy="4724400"/>
          </a:xfrm>
          <a:prstGeom prst="line">
            <a:avLst/>
          </a:prstGeom>
          <a:ln w="6350">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
        <p:nvSpPr>
          <p:cNvPr id="14" name="Rectángulo 13">
            <a:extLst>
              <a:ext uri="{FF2B5EF4-FFF2-40B4-BE49-F238E27FC236}">
                <a16:creationId xmlns:a16="http://schemas.microsoft.com/office/drawing/2014/main" id="{5AF8734E-998E-DB1E-93E1-78ED53DC2062}"/>
              </a:ext>
            </a:extLst>
          </p:cNvPr>
          <p:cNvSpPr/>
          <p:nvPr/>
        </p:nvSpPr>
        <p:spPr>
          <a:xfrm>
            <a:off x="2488855" y="2867529"/>
            <a:ext cx="1152144" cy="66578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1028" name="Picture 4" descr="Imagen generada">
            <a:extLst>
              <a:ext uri="{FF2B5EF4-FFF2-40B4-BE49-F238E27FC236}">
                <a16:creationId xmlns:a16="http://schemas.microsoft.com/office/drawing/2014/main" id="{FA9A503B-4C37-9567-4799-82AC72973171}"/>
              </a:ext>
            </a:extLst>
          </p:cNvPr>
          <p:cNvPicPr>
            <a:picLocks noChangeAspect="1" noChangeArrowheads="1"/>
          </p:cNvPicPr>
          <p:nvPr/>
        </p:nvPicPr>
        <p:blipFill rotWithShape="1">
          <a:blip r:embed="rId5">
            <a:duotone>
              <a:prstClr val="black"/>
              <a:schemeClr val="tx2">
                <a:tint val="45000"/>
                <a:satMod val="400000"/>
              </a:schemeClr>
            </a:duotone>
            <a:extLst>
              <a:ext uri="{28A0092B-C50C-407E-A947-70E740481C1C}">
                <a14:useLocalDpi xmlns:a14="http://schemas.microsoft.com/office/drawing/2010/main" val="0"/>
              </a:ext>
            </a:extLst>
          </a:blip>
          <a:srcRect l="26313" t="9664" r="28754" b="31463"/>
          <a:stretch>
            <a:fillRect/>
          </a:stretch>
        </p:blipFill>
        <p:spPr bwMode="auto">
          <a:xfrm>
            <a:off x="11195376" y="3463826"/>
            <a:ext cx="573921" cy="751972"/>
          </a:xfrm>
          <a:prstGeom prst="rect">
            <a:avLst/>
          </a:prstGeom>
          <a:noFill/>
          <a:extLst>
            <a:ext uri="{909E8E84-426E-40DD-AFC4-6F175D3DCCD1}">
              <a14:hiddenFill xmlns:a14="http://schemas.microsoft.com/office/drawing/2010/main">
                <a:solidFill>
                  <a:srgbClr val="FFFFFF"/>
                </a:solidFill>
              </a14:hiddenFill>
            </a:ext>
          </a:extLst>
        </p:spPr>
      </p:pic>
      <p:pic>
        <p:nvPicPr>
          <p:cNvPr id="19" name="Imagen 18">
            <a:extLst>
              <a:ext uri="{FF2B5EF4-FFF2-40B4-BE49-F238E27FC236}">
                <a16:creationId xmlns:a16="http://schemas.microsoft.com/office/drawing/2014/main" id="{FFB0D9FD-4F7D-77C5-A88B-96E6032A7146}"/>
              </a:ext>
            </a:extLst>
          </p:cNvPr>
          <p:cNvPicPr>
            <a:picLocks noChangeAspect="1"/>
          </p:cNvPicPr>
          <p:nvPr/>
        </p:nvPicPr>
        <p:blipFill>
          <a:blip r:embed="rId6"/>
          <a:stretch>
            <a:fillRect/>
          </a:stretch>
        </p:blipFill>
        <p:spPr>
          <a:xfrm>
            <a:off x="11103969" y="2443911"/>
            <a:ext cx="847235" cy="847235"/>
          </a:xfrm>
          <a:prstGeom prst="rect">
            <a:avLst/>
          </a:prstGeom>
        </p:spPr>
      </p:pic>
      <p:pic>
        <p:nvPicPr>
          <p:cNvPr id="7" name="Picture 7" descr="Imagen generada">
            <a:extLst>
              <a:ext uri="{FF2B5EF4-FFF2-40B4-BE49-F238E27FC236}">
                <a16:creationId xmlns:a16="http://schemas.microsoft.com/office/drawing/2014/main" id="{A9434175-8460-53E0-3DCB-661465F8B86C}"/>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7778" t="10473" r="26355" b="15067"/>
          <a:stretch>
            <a:fillRect/>
          </a:stretch>
        </p:blipFill>
        <p:spPr bwMode="auto">
          <a:xfrm>
            <a:off x="11264078" y="4469153"/>
            <a:ext cx="570402" cy="925988"/>
          </a:xfrm>
          <a:prstGeom prst="rect">
            <a:avLst/>
          </a:prstGeom>
          <a:noFill/>
          <a:extLst>
            <a:ext uri="{909E8E84-426E-40DD-AFC4-6F175D3DCCD1}">
              <a14:hiddenFill xmlns:a14="http://schemas.microsoft.com/office/drawing/2010/main">
                <a:solidFill>
                  <a:srgbClr val="FFFFFF"/>
                </a:solidFill>
              </a14:hiddenFill>
            </a:ext>
          </a:extLst>
        </p:spPr>
      </p:pic>
      <p:sp>
        <p:nvSpPr>
          <p:cNvPr id="11" name="CuadroTexto 19">
            <a:extLst>
              <a:ext uri="{FF2B5EF4-FFF2-40B4-BE49-F238E27FC236}">
                <a16:creationId xmlns:a16="http://schemas.microsoft.com/office/drawing/2014/main" id="{462B9020-14C8-4B88-DDBD-5F1D5B6EAFCC}"/>
              </a:ext>
            </a:extLst>
          </p:cNvPr>
          <p:cNvSpPr txBox="1"/>
          <p:nvPr/>
        </p:nvSpPr>
        <p:spPr>
          <a:xfrm>
            <a:off x="99857" y="1157090"/>
            <a:ext cx="11926159" cy="738664"/>
          </a:xfrm>
          <a:prstGeom prst="rect">
            <a:avLst/>
          </a:prstGeom>
          <a:noFill/>
        </p:spPr>
        <p:txBody>
          <a:bodyPr wrap="square" rtlCol="0">
            <a:spAutoFit/>
          </a:bodyPr>
          <a:lstStyle/>
          <a:p>
            <a:pPr algn="just"/>
            <a:r>
              <a:rPr lang="es-ES" sz="1400" dirty="0">
                <a:latin typeface="Raleway" pitchFamily="2" charset="0"/>
              </a:rPr>
              <a:t>Se realizó el levantamiento del mapa de sistemas de Rent a Pallet junto con el equipo de tecnología, con el fin de entender los sistemas y sus interrelaciones. Para esto, se realizó una clasificación  en 4 grandes grupos de acuerdo con los tipos de sistemas para las áreas definidas en el alcance:</a:t>
            </a:r>
          </a:p>
        </p:txBody>
      </p:sp>
    </p:spTree>
    <p:extLst>
      <p:ext uri="{BB962C8B-B14F-4D97-AF65-F5344CB8AC3E}">
        <p14:creationId xmlns:p14="http://schemas.microsoft.com/office/powerpoint/2010/main" val="4022958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0C445-6976-704D-A6E9-DF4FCCD84885}"/>
            </a:ext>
          </a:extLst>
        </p:cNvPr>
        <p:cNvGrpSpPr/>
        <p:nvPr/>
      </p:nvGrpSpPr>
      <p:grpSpPr>
        <a:xfrm>
          <a:off x="0" y="0"/>
          <a:ext cx="0" cy="0"/>
          <a:chOff x="0" y="0"/>
          <a:chExt cx="0" cy="0"/>
        </a:xfrm>
      </p:grpSpPr>
      <p:pic>
        <p:nvPicPr>
          <p:cNvPr id="10" name="Imagen 9">
            <a:extLst>
              <a:ext uri="{FF2B5EF4-FFF2-40B4-BE49-F238E27FC236}">
                <a16:creationId xmlns:a16="http://schemas.microsoft.com/office/drawing/2014/main" id="{07A8CABC-92CB-5A2C-1FD4-64BB8CCA7468}"/>
              </a:ext>
            </a:extLst>
          </p:cNvPr>
          <p:cNvPicPr>
            <a:picLocks noChangeAspect="1"/>
          </p:cNvPicPr>
          <p:nvPr/>
        </p:nvPicPr>
        <p:blipFill>
          <a:blip r:embed="rId3"/>
          <a:stretch>
            <a:fillRect/>
          </a:stretch>
        </p:blipFill>
        <p:spPr>
          <a:xfrm>
            <a:off x="6122572" y="2329033"/>
            <a:ext cx="5897069" cy="2002244"/>
          </a:xfrm>
          <a:prstGeom prst="rect">
            <a:avLst/>
          </a:prstGeom>
        </p:spPr>
      </p:pic>
      <p:pic>
        <p:nvPicPr>
          <p:cNvPr id="9" name="Imagen 20">
            <a:extLst>
              <a:ext uri="{FF2B5EF4-FFF2-40B4-BE49-F238E27FC236}">
                <a16:creationId xmlns:a16="http://schemas.microsoft.com/office/drawing/2014/main" id="{C7BD06E3-D697-469C-EF71-C42E8E7AB1E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031445" y="6444397"/>
            <a:ext cx="2014148" cy="218744"/>
          </a:xfrm>
          <a:prstGeom prst="rect">
            <a:avLst/>
          </a:prstGeom>
        </p:spPr>
      </p:pic>
      <p:sp>
        <p:nvSpPr>
          <p:cNvPr id="13" name="Rectángulo 12">
            <a:extLst>
              <a:ext uri="{FF2B5EF4-FFF2-40B4-BE49-F238E27FC236}">
                <a16:creationId xmlns:a16="http://schemas.microsoft.com/office/drawing/2014/main" id="{F2A03824-825D-CE51-C444-DC782B540987}"/>
              </a:ext>
            </a:extLst>
          </p:cNvPr>
          <p:cNvSpPr/>
          <p:nvPr/>
        </p:nvSpPr>
        <p:spPr>
          <a:xfrm>
            <a:off x="11627674" y="2228286"/>
            <a:ext cx="551357" cy="338554"/>
          </a:xfrm>
          <a:prstGeom prst="rect">
            <a:avLst/>
          </a:prstGeom>
          <a:noFill/>
        </p:spPr>
        <p:txBody>
          <a:bodyPr wrap="square" lIns="91440" tIns="45720" rIns="91440" bIns="45720">
            <a:spAutoFit/>
          </a:bodyPr>
          <a:lstStyle/>
          <a:p>
            <a:pPr algn="ctr"/>
            <a:r>
              <a:rPr lang="es-ES" sz="1600" dirty="0">
                <a:ln w="0"/>
                <a:effectLst>
                  <a:outerShdw blurRad="38100" dist="19050" dir="2700000" algn="tl" rotWithShape="0">
                    <a:schemeClr val="dk1">
                      <a:alpha val="40000"/>
                    </a:schemeClr>
                  </a:outerShdw>
                </a:effectLst>
              </a:rPr>
              <a:t>7</a:t>
            </a:r>
            <a:endParaRPr lang="es-ES" sz="1600" b="0" cap="none" spc="0" dirty="0">
              <a:ln w="0"/>
              <a:solidFill>
                <a:schemeClr val="tx1"/>
              </a:solidFill>
              <a:effectLst>
                <a:outerShdw blurRad="38100" dist="19050" dir="2700000" algn="tl" rotWithShape="0">
                  <a:schemeClr val="dk1">
                    <a:alpha val="40000"/>
                  </a:schemeClr>
                </a:outerShdw>
              </a:effectLst>
            </a:endParaRPr>
          </a:p>
        </p:txBody>
      </p:sp>
      <p:sp>
        <p:nvSpPr>
          <p:cNvPr id="20" name="CuadroTexto 19">
            <a:extLst>
              <a:ext uri="{FF2B5EF4-FFF2-40B4-BE49-F238E27FC236}">
                <a16:creationId xmlns:a16="http://schemas.microsoft.com/office/drawing/2014/main" id="{30657E19-08CE-88EC-56BA-5AF7639D5CEF}"/>
              </a:ext>
            </a:extLst>
          </p:cNvPr>
          <p:cNvSpPr txBox="1"/>
          <p:nvPr/>
        </p:nvSpPr>
        <p:spPr>
          <a:xfrm>
            <a:off x="6648809" y="3866797"/>
            <a:ext cx="5219003" cy="276999"/>
          </a:xfrm>
          <a:prstGeom prst="rect">
            <a:avLst/>
          </a:prstGeom>
          <a:noFill/>
        </p:spPr>
        <p:txBody>
          <a:bodyPr wrap="square">
            <a:spAutoFit/>
          </a:bodyPr>
          <a:lstStyle/>
          <a:p>
            <a:pPr algn="just"/>
            <a:r>
              <a:rPr lang="es-EC" sz="1200">
                <a:latin typeface="Raleway" pitchFamily="2" charset="0"/>
              </a:rPr>
              <a:t>Herramientas utilizadas para la operación de los colaboradores</a:t>
            </a:r>
          </a:p>
        </p:txBody>
      </p:sp>
      <p:sp>
        <p:nvSpPr>
          <p:cNvPr id="3" name="Google Shape;76;p3">
            <a:extLst>
              <a:ext uri="{FF2B5EF4-FFF2-40B4-BE49-F238E27FC236}">
                <a16:creationId xmlns:a16="http://schemas.microsoft.com/office/drawing/2014/main" id="{81ED10C7-E23B-1171-162F-A2CD184E0A43}"/>
              </a:ext>
            </a:extLst>
          </p:cNvPr>
          <p:cNvSpPr txBox="1"/>
          <p:nvPr/>
        </p:nvSpPr>
        <p:spPr>
          <a:xfrm>
            <a:off x="330730" y="620828"/>
            <a:ext cx="6093618" cy="33718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1600" b="1" i="0" u="none" strike="noStrike" cap="none">
                <a:solidFill>
                  <a:srgbClr val="2D8BE3"/>
                </a:solidFill>
                <a:latin typeface="Raleway SemiBold"/>
                <a:ea typeface="Raleway SemiBold"/>
                <a:cs typeface="Raleway SemiBold"/>
                <a:sym typeface="Raleway SemiBold"/>
              </a:rPr>
              <a:t>¿Qué hay a nivel de tecnología?</a:t>
            </a:r>
            <a:endParaRPr sz="1600" b="1" i="0" u="none" strike="noStrike" cap="none">
              <a:solidFill>
                <a:srgbClr val="2D8BE3"/>
              </a:solidFill>
              <a:latin typeface="Raleway SemiBold"/>
              <a:ea typeface="Raleway SemiBold"/>
              <a:cs typeface="Raleway SemiBold"/>
              <a:sym typeface="Raleway SemiBold"/>
            </a:endParaRPr>
          </a:p>
        </p:txBody>
      </p:sp>
      <p:sp>
        <p:nvSpPr>
          <p:cNvPr id="8" name="Google Shape;77;p3">
            <a:extLst>
              <a:ext uri="{FF2B5EF4-FFF2-40B4-BE49-F238E27FC236}">
                <a16:creationId xmlns:a16="http://schemas.microsoft.com/office/drawing/2014/main" id="{F8656ABF-F7BC-49B1-325A-D085E38988C4}"/>
              </a:ext>
            </a:extLst>
          </p:cNvPr>
          <p:cNvSpPr txBox="1"/>
          <p:nvPr/>
        </p:nvSpPr>
        <p:spPr>
          <a:xfrm>
            <a:off x="330730" y="257909"/>
            <a:ext cx="6096000" cy="4603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2400" b="0" i="0" u="none" strike="noStrike" cap="none">
                <a:solidFill>
                  <a:srgbClr val="002D6C"/>
                </a:solidFill>
                <a:latin typeface="Raleway Light"/>
                <a:ea typeface="Raleway Light"/>
                <a:cs typeface="Raleway Light"/>
                <a:sym typeface="Raleway Light"/>
              </a:rPr>
              <a:t>MAPA DE SISTEMAS</a:t>
            </a:r>
            <a:endParaRPr sz="2400" b="0" i="0" u="none" strike="noStrike" cap="none">
              <a:solidFill>
                <a:srgbClr val="002D6C"/>
              </a:solidFill>
              <a:latin typeface="Raleway Light"/>
              <a:ea typeface="Raleway Light"/>
              <a:cs typeface="Raleway Light"/>
              <a:sym typeface="Raleway Light"/>
            </a:endParaRPr>
          </a:p>
        </p:txBody>
      </p:sp>
      <p:sp>
        <p:nvSpPr>
          <p:cNvPr id="5" name="CuadroTexto 4">
            <a:extLst>
              <a:ext uri="{FF2B5EF4-FFF2-40B4-BE49-F238E27FC236}">
                <a16:creationId xmlns:a16="http://schemas.microsoft.com/office/drawing/2014/main" id="{68342F6B-4837-0862-67BA-5C404C81095C}"/>
              </a:ext>
            </a:extLst>
          </p:cNvPr>
          <p:cNvSpPr txBox="1"/>
          <p:nvPr/>
        </p:nvSpPr>
        <p:spPr>
          <a:xfrm>
            <a:off x="1326087" y="2833764"/>
            <a:ext cx="4241858" cy="2677656"/>
          </a:xfrm>
          <a:prstGeom prst="rect">
            <a:avLst/>
          </a:prstGeom>
          <a:noFill/>
        </p:spPr>
        <p:txBody>
          <a:bodyPr wrap="square">
            <a:spAutoFit/>
          </a:bodyPr>
          <a:lstStyle/>
          <a:p>
            <a:pPr algn="just"/>
            <a:r>
              <a:rPr sz="1200" b="0">
                <a:solidFill>
                  <a:srgbClr val="000000"/>
                </a:solidFill>
                <a:latin typeface="Raleway"/>
              </a:rPr>
              <a:t>El segmento de operación se sostiene en herramientas de reportería (Power BI y Metabase) que consumen información de las 16 bases de datos SAP regionales mediante conexiones ODBC instaladas en máquinas individuales. </a:t>
            </a:r>
            <a:r>
              <a:rPr sz="1200" b="1">
                <a:solidFill>
                  <a:srgbClr val="C00000"/>
                </a:solidFill>
                <a:latin typeface="Raleway"/>
              </a:rPr>
              <a:t>La ausencia de un repositorio analítico centralizado o data lake</a:t>
            </a:r>
            <a:r>
              <a:rPr sz="1200" b="0">
                <a:solidFill>
                  <a:srgbClr val="000000"/>
                </a:solidFill>
                <a:latin typeface="Raleway"/>
              </a:rPr>
              <a:t> obliga a unir manualmente las 16 bases para cualquier consulta consolidada, lo que es la principal barrera para reportería regional confiable.</a:t>
            </a:r>
          </a:p>
          <a:p>
            <a:r>
              <a:rPr sz="1200" b="0">
                <a:solidFill>
                  <a:srgbClr val="000000"/>
                </a:solidFill>
                <a:latin typeface="Raleway"/>
              </a:rPr>
              <a:t>Del lado de iniciativas, el equipo de TI desarrolla </a:t>
            </a:r>
            <a:r>
              <a:rPr sz="1200" b="1">
                <a:solidFill>
                  <a:srgbClr val="C00000"/>
                </a:solidFill>
                <a:latin typeface="Raleway"/>
              </a:rPr>
              <a:t>Smart Tools</a:t>
            </a:r>
            <a:r>
              <a:rPr sz="1200" b="0">
                <a:solidFill>
                  <a:srgbClr val="000000"/>
                </a:solidFill>
                <a:latin typeface="Raleway"/>
              </a:rPr>
              <a:t>, una plataforma interna de automatizaciones con IA que ya entrega resultados puntuales en Cartera y precarga de correos comerciales. </a:t>
            </a:r>
            <a:r>
              <a:rPr sz="1200" b="1">
                <a:solidFill>
                  <a:srgbClr val="C00000"/>
                </a:solidFill>
                <a:latin typeface="Raleway"/>
              </a:rPr>
              <a:t>Es reconocida por las áreas como apoyo real, pero opera por solicitud reactiva, sin roadmap transversal</a:t>
            </a:r>
            <a:r>
              <a:rPr sz="1200" b="0">
                <a:solidFill>
                  <a:srgbClr val="000000"/>
                </a:solidFill>
                <a:latin typeface="Raleway"/>
              </a:rPr>
              <a:t> ni métricas de impacto compartidas.</a:t>
            </a:r>
          </a:p>
          <a:p>
            <a:r>
              <a:rPr sz="1200" b="0">
                <a:solidFill>
                  <a:srgbClr val="000000"/>
                </a:solidFill>
                <a:latin typeface="Raleway"/>
              </a:rPr>
              <a:t>La facturación electrónica se gestiona con un addon SAP en Guatemala, El Salvador, Costa Rica y Panamá; Colombia y Dominicana facturan en una plataforma separada por temas técnicos no resueltos.</a:t>
            </a:r>
          </a:p>
        </p:txBody>
      </p:sp>
      <p:sp>
        <p:nvSpPr>
          <p:cNvPr id="11" name="CuadroTexto 19">
            <a:extLst>
              <a:ext uri="{FF2B5EF4-FFF2-40B4-BE49-F238E27FC236}">
                <a16:creationId xmlns:a16="http://schemas.microsoft.com/office/drawing/2014/main" id="{17AD9E59-F736-779B-72F0-6A34D7232C21}"/>
              </a:ext>
            </a:extLst>
          </p:cNvPr>
          <p:cNvSpPr txBox="1"/>
          <p:nvPr/>
        </p:nvSpPr>
        <p:spPr>
          <a:xfrm>
            <a:off x="5965399" y="4450723"/>
            <a:ext cx="6007042" cy="1569660"/>
          </a:xfrm>
          <a:prstGeom prst="rect">
            <a:avLst/>
          </a:prstGeom>
          <a:noFill/>
        </p:spPr>
        <p:txBody>
          <a:bodyPr wrap="square" rtlCol="0">
            <a:spAutoFit/>
          </a:bodyPr>
          <a:lstStyle/>
          <a:p>
            <a:pPr algn="just"/>
            <a:r>
              <a:rPr sz="1100" b="1">
                <a:solidFill>
                  <a:srgbClr val="C00000"/>
                </a:solidFill>
                <a:latin typeface="Raleway"/>
              </a:rPr>
              <a:t>Riesgos Tecnológicos Asociados:</a:t>
            </a:r>
          </a:p>
          <a:p>
            <a:r>
              <a:rPr sz="1100" b="1">
                <a:solidFill>
                  <a:srgbClr val="C00000"/>
                </a:solidFill>
                <a:latin typeface="Raleway"/>
              </a:rPr>
              <a:t>Dispersión de información en 16 BBDD SAP regionales:</a:t>
            </a:r>
            <a:r>
              <a:rPr sz="1100" b="0">
                <a:solidFill>
                  <a:srgbClr val="000000"/>
                </a:solidFill>
                <a:latin typeface="Raleway"/>
              </a:rPr>
              <a:t> Las consultas consolidadas requieren unir 16 selects manualmente. ODBCs en máquinas individuales generan dispersión y dificultan gobernanza de accesos.</a:t>
            </a:r>
          </a:p>
          <a:p>
            <a:r>
              <a:rPr sz="1100" b="1">
                <a:solidFill>
                  <a:srgbClr val="C00000"/>
                </a:solidFill>
                <a:latin typeface="Raleway"/>
              </a:rPr>
              <a:t>Smart Tools sin formalización como programa:</a:t>
            </a:r>
            <a:r>
              <a:rPr sz="1100" b="0">
                <a:solidFill>
                  <a:srgbClr val="000000"/>
                </a:solidFill>
                <a:latin typeface="Raleway"/>
              </a:rPr>
              <a:t> Las automatizaciones IA operan por solicitud reactiva. Sin roadmap, sin gobernanza compartida con líderes de área, sin métricas de impacto.</a:t>
            </a:r>
          </a:p>
        </p:txBody>
      </p:sp>
      <p:pic>
        <p:nvPicPr>
          <p:cNvPr id="5122" name="Picture 2">
            <a:extLst>
              <a:ext uri="{FF2B5EF4-FFF2-40B4-BE49-F238E27FC236}">
                <a16:creationId xmlns:a16="http://schemas.microsoft.com/office/drawing/2014/main" id="{7D5C21F6-CBED-71C8-D50D-A339DBB9B5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2417" y="4388318"/>
            <a:ext cx="847235" cy="847235"/>
          </a:xfrm>
          <a:prstGeom prst="rect">
            <a:avLst/>
          </a:prstGeom>
          <a:noFill/>
          <a:extLst>
            <a:ext uri="{909E8E84-426E-40DD-AFC4-6F175D3DCCD1}">
              <a14:hiddenFill xmlns:a14="http://schemas.microsoft.com/office/drawing/2010/main">
                <a:solidFill>
                  <a:srgbClr val="FFFFFF"/>
                </a:solidFill>
              </a14:hiddenFill>
            </a:ext>
          </a:extLst>
        </p:spPr>
      </p:pic>
      <p:cxnSp>
        <p:nvCxnSpPr>
          <p:cNvPr id="2" name="Conector recto 1">
            <a:extLst>
              <a:ext uri="{FF2B5EF4-FFF2-40B4-BE49-F238E27FC236}">
                <a16:creationId xmlns:a16="http://schemas.microsoft.com/office/drawing/2014/main" id="{459C54E0-FA6C-BC92-9142-B53E07EFD74F}"/>
              </a:ext>
            </a:extLst>
          </p:cNvPr>
          <p:cNvCxnSpPr/>
          <p:nvPr/>
        </p:nvCxnSpPr>
        <p:spPr>
          <a:xfrm>
            <a:off x="5812522" y="2133600"/>
            <a:ext cx="0" cy="4724400"/>
          </a:xfrm>
          <a:prstGeom prst="line">
            <a:avLst/>
          </a:prstGeom>
          <a:ln w="6350">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
        <p:nvSpPr>
          <p:cNvPr id="6" name="Rectángulo 5">
            <a:extLst>
              <a:ext uri="{FF2B5EF4-FFF2-40B4-BE49-F238E27FC236}">
                <a16:creationId xmlns:a16="http://schemas.microsoft.com/office/drawing/2014/main" id="{1C146270-282D-057C-D6D9-432EA1CE6CFC}"/>
              </a:ext>
            </a:extLst>
          </p:cNvPr>
          <p:cNvSpPr/>
          <p:nvPr/>
        </p:nvSpPr>
        <p:spPr>
          <a:xfrm>
            <a:off x="7491274" y="2609409"/>
            <a:ext cx="1044606" cy="4846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2053" name="Picture 5" descr="Imagen generada">
            <a:extLst>
              <a:ext uri="{FF2B5EF4-FFF2-40B4-BE49-F238E27FC236}">
                <a16:creationId xmlns:a16="http://schemas.microsoft.com/office/drawing/2014/main" id="{85603042-C7AE-A22E-EC70-04B9FDC99D6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2844" t="10473" r="20355" b="13733"/>
          <a:stretch>
            <a:fillRect/>
          </a:stretch>
        </p:blipFill>
        <p:spPr bwMode="auto">
          <a:xfrm>
            <a:off x="655105" y="3142244"/>
            <a:ext cx="634926" cy="847235"/>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19">
            <a:extLst>
              <a:ext uri="{FF2B5EF4-FFF2-40B4-BE49-F238E27FC236}">
                <a16:creationId xmlns:a16="http://schemas.microsoft.com/office/drawing/2014/main" id="{F25E883E-9E57-5C0E-7A98-87FAA8658178}"/>
              </a:ext>
            </a:extLst>
          </p:cNvPr>
          <p:cNvSpPr txBox="1"/>
          <p:nvPr/>
        </p:nvSpPr>
        <p:spPr>
          <a:xfrm>
            <a:off x="99857" y="1157090"/>
            <a:ext cx="11926159" cy="738664"/>
          </a:xfrm>
          <a:prstGeom prst="rect">
            <a:avLst/>
          </a:prstGeom>
          <a:noFill/>
        </p:spPr>
        <p:txBody>
          <a:bodyPr wrap="square" rtlCol="0">
            <a:spAutoFit/>
          </a:bodyPr>
          <a:lstStyle/>
          <a:p>
            <a:pPr algn="just"/>
            <a:r>
              <a:rPr lang="es-ES" sz="1400" dirty="0">
                <a:latin typeface="Raleway" pitchFamily="2" charset="0"/>
              </a:rPr>
              <a:t>Se realizó el levantamiento del mapa de sistemas de Rent a Pallet junto con el equipo de tecnología, con el fin de entender los sistemas y sus interrelaciones. Para esto, se realizó una clasificación  en 4 grandes grupos de acuerdo con los tipos de sistemas para las áreas definidas en el alcance:</a:t>
            </a:r>
          </a:p>
        </p:txBody>
      </p:sp>
    </p:spTree>
    <p:extLst>
      <p:ext uri="{BB962C8B-B14F-4D97-AF65-F5344CB8AC3E}">
        <p14:creationId xmlns:p14="http://schemas.microsoft.com/office/powerpoint/2010/main" val="29426242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3436C8-1DEE-49A3-0A8F-ECA0D438E4D0}"/>
            </a:ext>
          </a:extLst>
        </p:cNvPr>
        <p:cNvGrpSpPr/>
        <p:nvPr/>
      </p:nvGrpSpPr>
      <p:grpSpPr>
        <a:xfrm>
          <a:off x="0" y="0"/>
          <a:ext cx="0" cy="0"/>
          <a:chOff x="0" y="0"/>
          <a:chExt cx="0" cy="0"/>
        </a:xfrm>
      </p:grpSpPr>
      <p:pic>
        <p:nvPicPr>
          <p:cNvPr id="4" name="Imagen 3">
            <a:extLst>
              <a:ext uri="{FF2B5EF4-FFF2-40B4-BE49-F238E27FC236}">
                <a16:creationId xmlns:a16="http://schemas.microsoft.com/office/drawing/2014/main" id="{F7A26F26-A18A-F974-45EB-4D91CC30ADD3}"/>
              </a:ext>
            </a:extLst>
          </p:cNvPr>
          <p:cNvPicPr>
            <a:picLocks noChangeAspect="1"/>
          </p:cNvPicPr>
          <p:nvPr/>
        </p:nvPicPr>
        <p:blipFill>
          <a:blip r:embed="rId3"/>
          <a:stretch>
            <a:fillRect/>
          </a:stretch>
        </p:blipFill>
        <p:spPr>
          <a:xfrm>
            <a:off x="6122574" y="4321394"/>
            <a:ext cx="5897070" cy="1994633"/>
          </a:xfrm>
          <a:prstGeom prst="rect">
            <a:avLst/>
          </a:prstGeom>
        </p:spPr>
      </p:pic>
      <p:pic>
        <p:nvPicPr>
          <p:cNvPr id="9" name="Imagen 20">
            <a:extLst>
              <a:ext uri="{FF2B5EF4-FFF2-40B4-BE49-F238E27FC236}">
                <a16:creationId xmlns:a16="http://schemas.microsoft.com/office/drawing/2014/main" id="{E41BB365-0323-E01D-6380-4EF1BB8A8A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031445" y="6444397"/>
            <a:ext cx="2014148" cy="218744"/>
          </a:xfrm>
          <a:prstGeom prst="rect">
            <a:avLst/>
          </a:prstGeom>
        </p:spPr>
      </p:pic>
      <p:sp>
        <p:nvSpPr>
          <p:cNvPr id="15" name="Rectángulo 14">
            <a:extLst>
              <a:ext uri="{FF2B5EF4-FFF2-40B4-BE49-F238E27FC236}">
                <a16:creationId xmlns:a16="http://schemas.microsoft.com/office/drawing/2014/main" id="{0A01C991-128D-9535-8400-099A78E2A602}"/>
              </a:ext>
            </a:extLst>
          </p:cNvPr>
          <p:cNvSpPr/>
          <p:nvPr/>
        </p:nvSpPr>
        <p:spPr>
          <a:xfrm>
            <a:off x="11732345" y="4279581"/>
            <a:ext cx="293670" cy="584775"/>
          </a:xfrm>
          <a:prstGeom prst="rect">
            <a:avLst/>
          </a:prstGeom>
          <a:noFill/>
        </p:spPr>
        <p:txBody>
          <a:bodyPr wrap="none" lIns="91440" tIns="45720" rIns="91440" bIns="45720">
            <a:spAutoFit/>
          </a:bodyPr>
          <a:lstStyle/>
          <a:p>
            <a:pPr algn="ctr"/>
            <a:r>
              <a:rPr lang="es-ES" sz="1600" dirty="0">
                <a:ln w="0"/>
                <a:effectLst>
                  <a:outerShdw blurRad="38100" dist="19050" dir="2700000" algn="tl" rotWithShape="0">
                    <a:schemeClr val="dk1">
                      <a:alpha val="40000"/>
                    </a:schemeClr>
                  </a:outerShdw>
                </a:effectLst>
              </a:rPr>
              <a:t>3</a:t>
            </a:r>
          </a:p>
          <a:p>
            <a:pPr algn="ctr"/>
            <a:endParaRPr lang="es-ES" sz="1600" b="0" cap="none" spc="0" dirty="0">
              <a:ln w="0"/>
              <a:solidFill>
                <a:schemeClr val="tx1"/>
              </a:solidFill>
              <a:effectLst>
                <a:outerShdw blurRad="38100" dist="19050" dir="2700000" algn="tl" rotWithShape="0">
                  <a:schemeClr val="dk1">
                    <a:alpha val="40000"/>
                  </a:schemeClr>
                </a:outerShdw>
              </a:effectLst>
            </a:endParaRPr>
          </a:p>
        </p:txBody>
      </p:sp>
      <p:sp>
        <p:nvSpPr>
          <p:cNvPr id="19" name="CuadroTexto 18">
            <a:extLst>
              <a:ext uri="{FF2B5EF4-FFF2-40B4-BE49-F238E27FC236}">
                <a16:creationId xmlns:a16="http://schemas.microsoft.com/office/drawing/2014/main" id="{5C796DBB-1F10-28C0-AECD-00870165F483}"/>
              </a:ext>
            </a:extLst>
          </p:cNvPr>
          <p:cNvSpPr txBox="1"/>
          <p:nvPr/>
        </p:nvSpPr>
        <p:spPr>
          <a:xfrm>
            <a:off x="6693649" y="5675168"/>
            <a:ext cx="5257555" cy="461665"/>
          </a:xfrm>
          <a:prstGeom prst="rect">
            <a:avLst/>
          </a:prstGeom>
          <a:noFill/>
        </p:spPr>
        <p:txBody>
          <a:bodyPr wrap="square">
            <a:spAutoFit/>
          </a:bodyPr>
          <a:lstStyle/>
          <a:p>
            <a:pPr algn="just"/>
            <a:r>
              <a:rPr lang="es-ES" sz="1200" dirty="0">
                <a:latin typeface="Raleway" pitchFamily="2" charset="0"/>
              </a:rPr>
              <a:t>Desarrollo de actividades de comunicación y reportería por los colaboradores, como herramientas de productividad y suites ofimáticas.</a:t>
            </a:r>
            <a:endParaRPr lang="es-EC" sz="1200" dirty="0"/>
          </a:p>
        </p:txBody>
      </p:sp>
      <p:sp>
        <p:nvSpPr>
          <p:cNvPr id="3" name="Google Shape;76;p3">
            <a:extLst>
              <a:ext uri="{FF2B5EF4-FFF2-40B4-BE49-F238E27FC236}">
                <a16:creationId xmlns:a16="http://schemas.microsoft.com/office/drawing/2014/main" id="{0BA892FD-9C42-123D-9BC3-0082031C1A57}"/>
              </a:ext>
            </a:extLst>
          </p:cNvPr>
          <p:cNvSpPr txBox="1"/>
          <p:nvPr/>
        </p:nvSpPr>
        <p:spPr>
          <a:xfrm>
            <a:off x="330730" y="620828"/>
            <a:ext cx="6093618" cy="33718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1600" b="1" i="0" u="none" strike="noStrike" cap="none" dirty="0">
                <a:solidFill>
                  <a:srgbClr val="2D8BE3"/>
                </a:solidFill>
                <a:latin typeface="Raleway SemiBold"/>
                <a:ea typeface="Raleway SemiBold"/>
                <a:cs typeface="Raleway SemiBold"/>
                <a:sym typeface="Raleway SemiBold"/>
              </a:rPr>
              <a:t>¿Qué hay a nivel de tecnología?</a:t>
            </a:r>
            <a:endParaRPr sz="1600" b="1" i="0" u="none" strike="noStrike" cap="none" dirty="0">
              <a:solidFill>
                <a:srgbClr val="2D8BE3"/>
              </a:solidFill>
              <a:latin typeface="Raleway SemiBold"/>
              <a:ea typeface="Raleway SemiBold"/>
              <a:cs typeface="Raleway SemiBold"/>
              <a:sym typeface="Raleway SemiBold"/>
            </a:endParaRPr>
          </a:p>
        </p:txBody>
      </p:sp>
      <p:sp>
        <p:nvSpPr>
          <p:cNvPr id="8" name="Google Shape;77;p3">
            <a:extLst>
              <a:ext uri="{FF2B5EF4-FFF2-40B4-BE49-F238E27FC236}">
                <a16:creationId xmlns:a16="http://schemas.microsoft.com/office/drawing/2014/main" id="{4EE46EF6-E784-F082-A408-B4B7113FD6DA}"/>
              </a:ext>
            </a:extLst>
          </p:cNvPr>
          <p:cNvSpPr txBox="1"/>
          <p:nvPr/>
        </p:nvSpPr>
        <p:spPr>
          <a:xfrm>
            <a:off x="330730" y="257909"/>
            <a:ext cx="6096000" cy="4603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2400" b="0" i="0" u="none" strike="noStrike" cap="none">
                <a:solidFill>
                  <a:srgbClr val="002D6C"/>
                </a:solidFill>
                <a:latin typeface="Raleway Light"/>
                <a:ea typeface="Raleway Light"/>
                <a:cs typeface="Raleway Light"/>
                <a:sym typeface="Raleway Light"/>
              </a:rPr>
              <a:t>MAPA DE SISTEMAS</a:t>
            </a:r>
            <a:endParaRPr sz="2400" b="0" i="0" u="none" strike="noStrike" cap="none">
              <a:solidFill>
                <a:srgbClr val="002D6C"/>
              </a:solidFill>
              <a:latin typeface="Raleway Light"/>
              <a:ea typeface="Raleway Light"/>
              <a:cs typeface="Raleway Light"/>
              <a:sym typeface="Raleway Light"/>
            </a:endParaRPr>
          </a:p>
        </p:txBody>
      </p:sp>
      <p:sp>
        <p:nvSpPr>
          <p:cNvPr id="2" name="CuadroTexto 19">
            <a:extLst>
              <a:ext uri="{FF2B5EF4-FFF2-40B4-BE49-F238E27FC236}">
                <a16:creationId xmlns:a16="http://schemas.microsoft.com/office/drawing/2014/main" id="{4AAA8BF6-4814-F4EE-ED4D-BDE5A863B224}"/>
              </a:ext>
            </a:extLst>
          </p:cNvPr>
          <p:cNvSpPr txBox="1"/>
          <p:nvPr/>
        </p:nvSpPr>
        <p:spPr>
          <a:xfrm>
            <a:off x="5986313" y="2460764"/>
            <a:ext cx="6059280" cy="1569660"/>
          </a:xfrm>
          <a:prstGeom prst="rect">
            <a:avLst/>
          </a:prstGeom>
          <a:noFill/>
        </p:spPr>
        <p:txBody>
          <a:bodyPr wrap="square" rtlCol="0">
            <a:spAutoFit/>
          </a:bodyPr>
          <a:lstStyle/>
          <a:p>
            <a:pPr algn="just"/>
            <a:r>
              <a:rPr sz="1100" b="1">
                <a:solidFill>
                  <a:srgbClr val="C00000"/>
                </a:solidFill>
                <a:latin typeface="Raleway"/>
              </a:rPr>
              <a:t>Riesgos Tecnológicos Asociados:</a:t>
            </a:r>
          </a:p>
          <a:p>
            <a:r>
              <a:rPr sz="1100" b="1">
                <a:solidFill>
                  <a:srgbClr val="C00000"/>
                </a:solidFill>
                <a:latin typeface="Raleway"/>
              </a:rPr>
              <a:t>Excel como capa crítica en 5 de 5 áreas:</a:t>
            </a:r>
            <a:r>
              <a:rPr sz="1100" b="0">
                <a:solidFill>
                  <a:srgbClr val="000000"/>
                </a:solidFill>
                <a:latin typeface="Raleway"/>
              </a:rPr>
              <a:t> Procesos clave operan fuera de los sistemas oficiales. Alto riesgo de errores humanos, falta de trazabilidad y dependencia de personas específicas.</a:t>
            </a:r>
          </a:p>
          <a:p>
            <a:r>
              <a:rPr sz="1100" b="1">
                <a:solidFill>
                  <a:srgbClr val="C00000"/>
                </a:solidFill>
                <a:latin typeface="Raleway"/>
              </a:rPr>
              <a:t>Nómina sin plataforma en 6 de 8 países:</a:t>
            </a:r>
            <a:r>
              <a:rPr sz="1100" b="0">
                <a:solidFill>
                  <a:srgbClr val="000000"/>
                </a:solidFill>
                <a:latin typeface="Raleway"/>
              </a:rPr>
              <a:t> Solo Costa Rica y Colombia tienen sistema. El resto opera completamente en Excel — pago, vacaciones, constancias por correo.</a:t>
            </a:r>
          </a:p>
        </p:txBody>
      </p:sp>
      <p:pic>
        <p:nvPicPr>
          <p:cNvPr id="3076" name="Picture 4" descr="Imagen generada">
            <a:extLst>
              <a:ext uri="{FF2B5EF4-FFF2-40B4-BE49-F238E27FC236}">
                <a16:creationId xmlns:a16="http://schemas.microsoft.com/office/drawing/2014/main" id="{49A95B40-42FA-7909-84A1-82568DF2F5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8047" y="2884791"/>
            <a:ext cx="967668" cy="967668"/>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6">
            <a:extLst>
              <a:ext uri="{FF2B5EF4-FFF2-40B4-BE49-F238E27FC236}">
                <a16:creationId xmlns:a16="http://schemas.microsoft.com/office/drawing/2014/main" id="{95511369-0BD1-8DB4-7A35-992B58EAF998}"/>
              </a:ext>
            </a:extLst>
          </p:cNvPr>
          <p:cNvPicPr>
            <a:picLocks noChangeAspect="1"/>
          </p:cNvPicPr>
          <p:nvPr/>
        </p:nvPicPr>
        <p:blipFill>
          <a:blip r:embed="rId6"/>
          <a:stretch>
            <a:fillRect/>
          </a:stretch>
        </p:blipFill>
        <p:spPr>
          <a:xfrm>
            <a:off x="445466" y="4512981"/>
            <a:ext cx="890016" cy="890016"/>
          </a:xfrm>
          <a:prstGeom prst="rect">
            <a:avLst/>
          </a:prstGeom>
        </p:spPr>
      </p:pic>
      <p:sp>
        <p:nvSpPr>
          <p:cNvPr id="11" name="Rectángulo 10">
            <a:extLst>
              <a:ext uri="{FF2B5EF4-FFF2-40B4-BE49-F238E27FC236}">
                <a16:creationId xmlns:a16="http://schemas.microsoft.com/office/drawing/2014/main" id="{3922BDF4-767C-4B0C-55BF-928731E1612F}"/>
              </a:ext>
            </a:extLst>
          </p:cNvPr>
          <p:cNvSpPr/>
          <p:nvPr/>
        </p:nvSpPr>
        <p:spPr>
          <a:xfrm>
            <a:off x="8520860" y="4957989"/>
            <a:ext cx="1100498" cy="53798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5" name="Conector recto 4">
            <a:extLst>
              <a:ext uri="{FF2B5EF4-FFF2-40B4-BE49-F238E27FC236}">
                <a16:creationId xmlns:a16="http://schemas.microsoft.com/office/drawing/2014/main" id="{F220A405-5C25-8539-1A8B-40C04AF086B5}"/>
              </a:ext>
            </a:extLst>
          </p:cNvPr>
          <p:cNvCxnSpPr/>
          <p:nvPr/>
        </p:nvCxnSpPr>
        <p:spPr>
          <a:xfrm>
            <a:off x="5786725" y="2002023"/>
            <a:ext cx="0" cy="4724400"/>
          </a:xfrm>
          <a:prstGeom prst="line">
            <a:avLst/>
          </a:prstGeom>
          <a:ln w="6350">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
        <p:nvSpPr>
          <p:cNvPr id="13" name="CuadroTexto 12">
            <a:extLst>
              <a:ext uri="{FF2B5EF4-FFF2-40B4-BE49-F238E27FC236}">
                <a16:creationId xmlns:a16="http://schemas.microsoft.com/office/drawing/2014/main" id="{F8F4A01F-32E2-2588-A084-5DC282E36CEB}"/>
              </a:ext>
            </a:extLst>
          </p:cNvPr>
          <p:cNvSpPr txBox="1"/>
          <p:nvPr/>
        </p:nvSpPr>
        <p:spPr>
          <a:xfrm>
            <a:off x="1425432" y="2524250"/>
            <a:ext cx="4127551" cy="3231654"/>
          </a:xfrm>
          <a:prstGeom prst="rect">
            <a:avLst/>
          </a:prstGeom>
          <a:noFill/>
        </p:spPr>
        <p:txBody>
          <a:bodyPr wrap="square">
            <a:spAutoFit/>
          </a:bodyPr>
          <a:lstStyle/>
          <a:p>
            <a:pPr algn="just"/>
            <a:r>
              <a:rPr sz="1200" b="0">
                <a:solidFill>
                  <a:srgbClr val="000000"/>
                </a:solidFill>
                <a:latin typeface="Raleway"/>
              </a:rPr>
              <a:t>Los colaboradores operan sobre Office 365 y Microsoft Teams para comunicación y ofimática general, </a:t>
            </a:r>
            <a:r>
              <a:rPr sz="1200" b="1">
                <a:solidFill>
                  <a:srgbClr val="C00000"/>
                </a:solidFill>
                <a:latin typeface="Raleway"/>
              </a:rPr>
              <a:t>pero Excel ha tomado el rol de segunda capa crítica en las 5 áreas operativas entrevistadas</a:t>
            </a:r>
            <a:r>
              <a:rPr sz="1200" b="0">
                <a:solidFill>
                  <a:srgbClr val="000000"/>
                </a:solidFill>
                <a:latin typeface="Raleway"/>
              </a:rPr>
              <a:t>. Casos verificados: nómina de 6 de los 8 países (solo Costa Rica y Colombia tienen plataforma dedicada), descarga manual diaria de cuentas bancarias de los 8 países en Tesorería, tarifario comercial fuera de SAP/MyRap, archivo de tráfico del oficial de planta para conciliación sistema vs. planeada vs. entregada.</a:t>
            </a:r>
          </a:p>
          <a:p>
            <a:r>
              <a:rPr sz="1200" b="0">
                <a:solidFill>
                  <a:srgbClr val="000000"/>
                </a:solidFill>
                <a:latin typeface="Raleway"/>
              </a:rPr>
              <a:t>Ubits funciona como plataforma de capacitación regional. La gestión de planilla solo se ha sistematizado en Costa Rica y Colombia; </a:t>
            </a:r>
            <a:r>
              <a:rPr sz="1200" b="1">
                <a:solidFill>
                  <a:srgbClr val="C00000"/>
                </a:solidFill>
                <a:latin typeface="Raleway"/>
              </a:rPr>
              <a:t>los otros 6 países operan completamente en Excel</a:t>
            </a:r>
            <a:r>
              <a:rPr sz="1200" b="0">
                <a:solidFill>
                  <a:srgbClr val="000000"/>
                </a:solidFill>
                <a:latin typeface="Raleway"/>
              </a:rPr>
              <a:t> — pago, programación de vacaciones, control de pagos extras, constancias en Word vía correo. Esta dependencia de Excel concentra conocimiento crítico en personas específicas y eleva el riesgo de errores humanos.</a:t>
            </a:r>
          </a:p>
        </p:txBody>
      </p:sp>
      <p:sp>
        <p:nvSpPr>
          <p:cNvPr id="12" name="CuadroTexto 19">
            <a:extLst>
              <a:ext uri="{FF2B5EF4-FFF2-40B4-BE49-F238E27FC236}">
                <a16:creationId xmlns:a16="http://schemas.microsoft.com/office/drawing/2014/main" id="{28D7E1EA-7598-BFF4-8844-D54AA26EEFEB}"/>
              </a:ext>
            </a:extLst>
          </p:cNvPr>
          <p:cNvSpPr txBox="1"/>
          <p:nvPr/>
        </p:nvSpPr>
        <p:spPr>
          <a:xfrm>
            <a:off x="99857" y="1157090"/>
            <a:ext cx="11926159" cy="738664"/>
          </a:xfrm>
          <a:prstGeom prst="rect">
            <a:avLst/>
          </a:prstGeom>
          <a:noFill/>
        </p:spPr>
        <p:txBody>
          <a:bodyPr wrap="square" rtlCol="0">
            <a:spAutoFit/>
          </a:bodyPr>
          <a:lstStyle/>
          <a:p>
            <a:pPr algn="just"/>
            <a:r>
              <a:rPr lang="es-ES" sz="1400" dirty="0">
                <a:latin typeface="Raleway" pitchFamily="2" charset="0"/>
              </a:rPr>
              <a:t>Se realizó el levantamiento del mapa de sistemas de Rent a Pallet junto con el equipo de tecnología, con el fin de entender los sistemas y sus interrelaciones. Para esto, se realizó una clasificación  en 4 grandes grupos de acuerdo con los tipos de sistemas para las áreas definidas en el alcance:</a:t>
            </a:r>
          </a:p>
        </p:txBody>
      </p:sp>
    </p:spTree>
    <p:extLst>
      <p:ext uri="{BB962C8B-B14F-4D97-AF65-F5344CB8AC3E}">
        <p14:creationId xmlns:p14="http://schemas.microsoft.com/office/powerpoint/2010/main" val="17869976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D4BCE-E124-6B2F-A17A-FC6E261E0D9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C01AC0B-51AD-3F15-56CB-DB0D4FD8532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424" t="3761" r="4457" b="3761"/>
          <a:stretch>
            <a:fillRect/>
          </a:stretch>
        </p:blipFill>
        <p:spPr bwMode="auto">
          <a:xfrm>
            <a:off x="390002" y="2027365"/>
            <a:ext cx="5710229" cy="4443760"/>
          </a:xfrm>
          <a:prstGeom prst="rect">
            <a:avLst/>
          </a:prstGeom>
          <a:noFill/>
          <a:extLst>
            <a:ext uri="{909E8E84-426E-40DD-AFC4-6F175D3DCCD1}">
              <a14:hiddenFill xmlns:a14="http://schemas.microsoft.com/office/drawing/2010/main">
                <a:solidFill>
                  <a:srgbClr val="FFFFFF"/>
                </a:solidFill>
              </a14:hiddenFill>
            </a:ext>
          </a:extLst>
        </p:spPr>
      </p:pic>
      <p:sp>
        <p:nvSpPr>
          <p:cNvPr id="12" name="CuadroTexto 11">
            <a:extLst>
              <a:ext uri="{FF2B5EF4-FFF2-40B4-BE49-F238E27FC236}">
                <a16:creationId xmlns:a16="http://schemas.microsoft.com/office/drawing/2014/main" id="{D302DD7B-836A-275C-CB9A-9F70BD3DDCC6}"/>
              </a:ext>
            </a:extLst>
          </p:cNvPr>
          <p:cNvSpPr txBox="1"/>
          <p:nvPr/>
        </p:nvSpPr>
        <p:spPr>
          <a:xfrm>
            <a:off x="330730" y="998667"/>
            <a:ext cx="11565995" cy="523220"/>
          </a:xfrm>
          <a:prstGeom prst="rect">
            <a:avLst/>
          </a:prstGeom>
          <a:noFill/>
        </p:spPr>
        <p:txBody>
          <a:bodyPr wrap="square" rtlCol="0">
            <a:spAutoFit/>
          </a:bodyPr>
          <a:lstStyle/>
          <a:p>
            <a:r>
              <a:rPr lang="es-EC" sz="1400" dirty="0">
                <a:latin typeface="Raleway" pitchFamily="2" charset="0"/>
              </a:rPr>
              <a:t>Con base a las 4 categorías de sistemas, se construyó el mapa de interconexiones entre sistemas en las áreas definidas en el alcance del diagnóstico:</a:t>
            </a:r>
          </a:p>
        </p:txBody>
      </p:sp>
      <p:pic>
        <p:nvPicPr>
          <p:cNvPr id="18" name="Imagen 20">
            <a:extLst>
              <a:ext uri="{FF2B5EF4-FFF2-40B4-BE49-F238E27FC236}">
                <a16:creationId xmlns:a16="http://schemas.microsoft.com/office/drawing/2014/main" id="{EEA95A20-36DB-FADB-2FC1-85A91713A01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031445" y="6444397"/>
            <a:ext cx="2014148" cy="218744"/>
          </a:xfrm>
          <a:prstGeom prst="rect">
            <a:avLst/>
          </a:prstGeom>
        </p:spPr>
      </p:pic>
      <p:sp>
        <p:nvSpPr>
          <p:cNvPr id="8" name="Google Shape;76;p3">
            <a:extLst>
              <a:ext uri="{FF2B5EF4-FFF2-40B4-BE49-F238E27FC236}">
                <a16:creationId xmlns:a16="http://schemas.microsoft.com/office/drawing/2014/main" id="{B65C98C2-FD8D-818A-AE4F-4BA4476BAC39}"/>
              </a:ext>
            </a:extLst>
          </p:cNvPr>
          <p:cNvSpPr txBox="1"/>
          <p:nvPr/>
        </p:nvSpPr>
        <p:spPr>
          <a:xfrm>
            <a:off x="330730" y="620828"/>
            <a:ext cx="6093618" cy="33718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1600" b="1" dirty="0">
                <a:solidFill>
                  <a:srgbClr val="2D8BE3"/>
                </a:solidFill>
                <a:latin typeface="Raleway SemiBold"/>
                <a:ea typeface="Raleway SemiBold"/>
                <a:cs typeface="Raleway SemiBold"/>
                <a:sym typeface="Raleway SemiBold"/>
              </a:rPr>
              <a:t>Interconexiones</a:t>
            </a:r>
            <a:endParaRPr sz="1600" b="1" i="0" u="none" strike="noStrike" cap="none" dirty="0">
              <a:solidFill>
                <a:srgbClr val="2D8BE3"/>
              </a:solidFill>
              <a:latin typeface="Raleway SemiBold"/>
              <a:ea typeface="Raleway SemiBold"/>
              <a:cs typeface="Raleway SemiBold"/>
              <a:sym typeface="Raleway SemiBold"/>
            </a:endParaRPr>
          </a:p>
        </p:txBody>
      </p:sp>
      <p:sp>
        <p:nvSpPr>
          <p:cNvPr id="9" name="Google Shape;77;p3">
            <a:extLst>
              <a:ext uri="{FF2B5EF4-FFF2-40B4-BE49-F238E27FC236}">
                <a16:creationId xmlns:a16="http://schemas.microsoft.com/office/drawing/2014/main" id="{87EE680D-8BA9-76B8-D7C0-5630EE3F5EF0}"/>
              </a:ext>
            </a:extLst>
          </p:cNvPr>
          <p:cNvSpPr txBox="1"/>
          <p:nvPr/>
        </p:nvSpPr>
        <p:spPr>
          <a:xfrm>
            <a:off x="330730" y="257909"/>
            <a:ext cx="6096000" cy="4603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2400" b="0" i="0" u="none" strike="noStrike" cap="none" dirty="0">
                <a:solidFill>
                  <a:srgbClr val="002D6C"/>
                </a:solidFill>
                <a:latin typeface="Raleway Light"/>
                <a:ea typeface="Raleway Light"/>
                <a:cs typeface="Raleway Light"/>
                <a:sym typeface="Raleway Light"/>
              </a:rPr>
              <a:t>MAPA DE SISTEMAS</a:t>
            </a:r>
            <a:endParaRPr sz="2400" b="0" i="0" u="none" strike="noStrike" cap="none" dirty="0">
              <a:solidFill>
                <a:srgbClr val="002D6C"/>
              </a:solidFill>
              <a:latin typeface="Raleway Light"/>
              <a:ea typeface="Raleway Light"/>
              <a:cs typeface="Raleway Light"/>
              <a:sym typeface="Raleway Light"/>
            </a:endParaRPr>
          </a:p>
        </p:txBody>
      </p:sp>
      <p:sp>
        <p:nvSpPr>
          <p:cNvPr id="5" name="Rectángulo 4">
            <a:extLst>
              <a:ext uri="{FF2B5EF4-FFF2-40B4-BE49-F238E27FC236}">
                <a16:creationId xmlns:a16="http://schemas.microsoft.com/office/drawing/2014/main" id="{1241F9A3-913D-7367-D794-0AF91451A66B}"/>
              </a:ext>
            </a:extLst>
          </p:cNvPr>
          <p:cNvSpPr/>
          <p:nvPr/>
        </p:nvSpPr>
        <p:spPr>
          <a:xfrm>
            <a:off x="467196" y="2738761"/>
            <a:ext cx="3153802" cy="52378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7" name="Imagen 6" descr="Icono&#10;&#10;Descripción generada automáticamente">
            <a:extLst>
              <a:ext uri="{FF2B5EF4-FFF2-40B4-BE49-F238E27FC236}">
                <a16:creationId xmlns:a16="http://schemas.microsoft.com/office/drawing/2014/main" id="{C1045A1A-19A3-516C-2FA8-11B3164322BD}"/>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718056" y="1534835"/>
            <a:ext cx="352425" cy="263335"/>
          </a:xfrm>
          <a:prstGeom prst="rect">
            <a:avLst/>
          </a:prstGeom>
        </p:spPr>
      </p:pic>
      <p:sp>
        <p:nvSpPr>
          <p:cNvPr id="15" name="CuadroTexto 102">
            <a:extLst>
              <a:ext uri="{FF2B5EF4-FFF2-40B4-BE49-F238E27FC236}">
                <a16:creationId xmlns:a16="http://schemas.microsoft.com/office/drawing/2014/main" id="{9E5BF4D6-3F6B-C232-6AD8-426550286723}"/>
              </a:ext>
            </a:extLst>
          </p:cNvPr>
          <p:cNvSpPr txBox="1"/>
          <p:nvPr/>
        </p:nvSpPr>
        <p:spPr>
          <a:xfrm>
            <a:off x="6911266" y="1412819"/>
            <a:ext cx="5066943" cy="4524315"/>
          </a:xfrm>
          <a:prstGeom prst="rect">
            <a:avLst/>
          </a:prstGeom>
          <a:solidFill>
            <a:schemeClr val="bg1"/>
          </a:solidFill>
          <a:ln w="12700">
            <a:noFill/>
          </a:ln>
        </p:spPr>
        <p:txBody>
          <a:bodyPr wrap="square" rtlCol="0">
            <a:spAutoFit/>
          </a:bodyPr>
          <a:lstStyle/>
          <a:p>
            <a:pPr marL="0" marR="0" lvl="0" indent="-193675" algn="just" defTabSz="914400" rtl="0" eaLnBrk="1" fontAlgn="auto" latinLnBrk="0" hangingPunct="1">
              <a:lnSpc>
                <a:spcPct val="100000"/>
              </a:lnSpc>
              <a:spcBef>
                <a:spcPts val="0"/>
              </a:spcBef>
              <a:spcAft>
                <a:spcPts val="0"/>
              </a:spcAft>
              <a:buClrTx/>
              <a:buSzTx/>
              <a:buFontTx/>
              <a:buNone/>
              <a:tabLst/>
              <a:defRPr/>
            </a:pPr>
            <a:r>
              <a:rPr sz="1100" b="1">
                <a:solidFill>
                  <a:srgbClr val="C00000"/>
                </a:solidFill>
                <a:latin typeface="Raleway"/>
              </a:rPr>
              <a:t>Área de oportunidad:</a:t>
            </a:r>
          </a:p>
          <a:p>
            <a:r>
              <a:rPr sz="1100" b="1">
                <a:solidFill>
                  <a:srgbClr val="C00000"/>
                </a:solidFill>
                <a:latin typeface="Raleway"/>
              </a:rPr>
              <a:t>⚠ Dispersión multi-país y ausencia de data lake</a:t>
            </a:r>
          </a:p>
          <a:p>
            <a:r>
              <a:rPr sz="1100" b="0">
                <a:solidFill>
                  <a:srgbClr val="000000"/>
                </a:solidFill>
                <a:latin typeface="Raleway"/>
              </a:rPr>
              <a:t>Rent a Pallet opera sobre </a:t>
            </a:r>
            <a:r>
              <a:rPr sz="1100" b="1">
                <a:solidFill>
                  <a:srgbClr val="C00000"/>
                </a:solidFill>
                <a:latin typeface="Raleway"/>
              </a:rPr>
              <a:t>16 bases de datos SAP independientes</a:t>
            </a:r>
            <a:r>
              <a:rPr sz="1100" b="0">
                <a:solidFill>
                  <a:srgbClr val="000000"/>
                </a:solidFill>
                <a:latin typeface="Raleway"/>
              </a:rPr>
              <a:t> — una por país/empresa — accedidas mediante ODBCs instalados en máquinas individuales por la ausencia de un repositorio analítico centralizado. </a:t>
            </a:r>
            <a:r>
              <a:rPr sz="1100" b="1">
                <a:solidFill>
                  <a:srgbClr val="C00000"/>
                </a:solidFill>
                <a:latin typeface="Raleway"/>
              </a:rPr>
              <a:t>Consultas básicas como 'cuántas tarimas tenemos en planta' requieren unir 16 selects manualmente</a:t>
            </a:r>
            <a:r>
              <a:rPr sz="1100" b="0">
                <a:solidFill>
                  <a:srgbClr val="000000"/>
                </a:solidFill>
                <a:latin typeface="Raleway"/>
              </a:rPr>
              <a:t>, lo cual es la principal barrera para reportería regional confiable.</a:t>
            </a:r>
          </a:p>
          <a:p>
            <a:r>
              <a:rPr sz="1100" b="0">
                <a:solidFill>
                  <a:srgbClr val="000000"/>
                </a:solidFill>
                <a:latin typeface="Raleway"/>
              </a:rPr>
              <a:t>Esta arquitectura genera inconsistencias verificadas entre Power BI y SAP que Finanzas reporta, y obliga al equipo de TI a operar como cuello de botella para cualquier consulta consolidada. </a:t>
            </a:r>
            <a:r>
              <a:rPr sz="1100" b="1">
                <a:solidFill>
                  <a:srgbClr val="C00000"/>
                </a:solidFill>
                <a:latin typeface="Raleway"/>
              </a:rPr>
              <a:t>Sin una capa analítica centralizada, no es posible avanzar hacia analítica avanzada, automatización transversal o gobernanza de accesos</a:t>
            </a:r>
            <a:r>
              <a:rPr sz="1100" b="0">
                <a:solidFill>
                  <a:srgbClr val="000000"/>
                </a:solidFill>
                <a:latin typeface="Raleway"/>
              </a:rPr>
              <a:t> alineada al modelo regional.</a:t>
            </a:r>
          </a:p>
          <a:p>
            <a:r>
              <a:rPr sz="1100" b="1">
                <a:solidFill>
                  <a:srgbClr val="C00000"/>
                </a:solidFill>
                <a:latin typeface="Raleway"/>
              </a:rPr>
              <a:t>Riesgos tecnológicos identificados:</a:t>
            </a:r>
          </a:p>
          <a:p>
            <a:r>
              <a:rPr sz="1100" b="1">
                <a:solidFill>
                  <a:srgbClr val="C00000"/>
                </a:solidFill>
                <a:latin typeface="Raleway"/>
              </a:rPr>
              <a:t>16 BBDD SAP requieren unión manual:</a:t>
            </a:r>
            <a:r>
              <a:rPr sz="1100" b="0">
                <a:solidFill>
                  <a:srgbClr val="000000"/>
                </a:solidFill>
                <a:latin typeface="Raleway"/>
              </a:rPr>
              <a:t> Cada consulta regional implica abrir 16 selects en distintas bases. ODBCs viven en máquinas individuales, sin centralización.</a:t>
            </a:r>
          </a:p>
          <a:p>
            <a:r>
              <a:rPr sz="1100" b="1">
                <a:solidFill>
                  <a:srgbClr val="C00000"/>
                </a:solidFill>
                <a:latin typeface="Raleway"/>
              </a:rPr>
              <a:t>Inconsistencia entre Power BI y SAP:</a:t>
            </a:r>
            <a:r>
              <a:rPr sz="1100" b="0">
                <a:solidFill>
                  <a:srgbClr val="000000"/>
                </a:solidFill>
                <a:latin typeface="Raleway"/>
              </a:rPr>
              <a:t> Finanzas reporta que los dashboards de Power BI no siempre coinciden con SAP, generando confusión en reportería gerencial.</a:t>
            </a:r>
          </a:p>
        </p:txBody>
      </p:sp>
      <p:pic>
        <p:nvPicPr>
          <p:cNvPr id="16" name="Imagen 15" descr="Icono&#10;&#10;Descripción generada automáticamente">
            <a:extLst>
              <a:ext uri="{FF2B5EF4-FFF2-40B4-BE49-F238E27FC236}">
                <a16:creationId xmlns:a16="http://schemas.microsoft.com/office/drawing/2014/main" id="{C8ACFF6D-3ECD-E29F-0A02-BCFAD929412E}"/>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6979258" y="1844712"/>
            <a:ext cx="244447" cy="182653"/>
          </a:xfrm>
          <a:prstGeom prst="rect">
            <a:avLst/>
          </a:prstGeom>
        </p:spPr>
      </p:pic>
      <p:cxnSp>
        <p:nvCxnSpPr>
          <p:cNvPr id="2" name="Conector recto 1">
            <a:extLst>
              <a:ext uri="{FF2B5EF4-FFF2-40B4-BE49-F238E27FC236}">
                <a16:creationId xmlns:a16="http://schemas.microsoft.com/office/drawing/2014/main" id="{4EDB905C-C94F-C2CB-E7F0-859E64BEFC06}"/>
              </a:ext>
            </a:extLst>
          </p:cNvPr>
          <p:cNvCxnSpPr/>
          <p:nvPr/>
        </p:nvCxnSpPr>
        <p:spPr>
          <a:xfrm>
            <a:off x="6852046" y="1798170"/>
            <a:ext cx="0" cy="4724400"/>
          </a:xfrm>
          <a:prstGeom prst="line">
            <a:avLst/>
          </a:prstGeom>
          <a:ln w="6350">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pic>
        <p:nvPicPr>
          <p:cNvPr id="11" name="Picture 2">
            <a:extLst>
              <a:ext uri="{FF2B5EF4-FFF2-40B4-BE49-F238E27FC236}">
                <a16:creationId xmlns:a16="http://schemas.microsoft.com/office/drawing/2014/main" id="{9E7803E3-A4C1-3A08-02CA-58190803E15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5709" t="6891" r="6499" b="6400"/>
          <a:stretch/>
        </p:blipFill>
        <p:spPr bwMode="auto">
          <a:xfrm>
            <a:off x="4414230" y="4746508"/>
            <a:ext cx="2237978" cy="1378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956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1FCCA-F819-CF67-2B8E-76F54E2A11A7}"/>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87F96B5A-30BF-D4BA-D65F-08FFCF9562B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424" t="3761" r="4457" b="3761"/>
          <a:stretch>
            <a:fillRect/>
          </a:stretch>
        </p:blipFill>
        <p:spPr bwMode="auto">
          <a:xfrm>
            <a:off x="390002" y="2027365"/>
            <a:ext cx="5710229" cy="4443760"/>
          </a:xfrm>
          <a:prstGeom prst="rect">
            <a:avLst/>
          </a:prstGeom>
          <a:noFill/>
          <a:extLst>
            <a:ext uri="{909E8E84-426E-40DD-AFC4-6F175D3DCCD1}">
              <a14:hiddenFill xmlns:a14="http://schemas.microsoft.com/office/drawing/2010/main">
                <a:solidFill>
                  <a:srgbClr val="FFFFFF"/>
                </a:solidFill>
              </a14:hiddenFill>
            </a:ext>
          </a:extLst>
        </p:spPr>
      </p:pic>
      <p:sp>
        <p:nvSpPr>
          <p:cNvPr id="12" name="CuadroTexto 11">
            <a:extLst>
              <a:ext uri="{FF2B5EF4-FFF2-40B4-BE49-F238E27FC236}">
                <a16:creationId xmlns:a16="http://schemas.microsoft.com/office/drawing/2014/main" id="{4E3AF79E-B70F-4A3C-044F-3D611386C7DD}"/>
              </a:ext>
            </a:extLst>
          </p:cNvPr>
          <p:cNvSpPr txBox="1"/>
          <p:nvPr/>
        </p:nvSpPr>
        <p:spPr>
          <a:xfrm>
            <a:off x="330730" y="998667"/>
            <a:ext cx="11565995" cy="523220"/>
          </a:xfrm>
          <a:prstGeom prst="rect">
            <a:avLst/>
          </a:prstGeom>
          <a:noFill/>
        </p:spPr>
        <p:txBody>
          <a:bodyPr wrap="square" rtlCol="0">
            <a:spAutoFit/>
          </a:bodyPr>
          <a:lstStyle/>
          <a:p>
            <a:r>
              <a:rPr lang="es-EC" sz="1400" dirty="0">
                <a:latin typeface="Raleway" pitchFamily="2" charset="0"/>
              </a:rPr>
              <a:t>Con base a las 4 categorías de sistemas, se construyó el mapa de interconexiones entre sistemas en las áreas definidas en el alcance del diagnóstico:</a:t>
            </a:r>
          </a:p>
        </p:txBody>
      </p:sp>
      <p:pic>
        <p:nvPicPr>
          <p:cNvPr id="18" name="Imagen 20">
            <a:extLst>
              <a:ext uri="{FF2B5EF4-FFF2-40B4-BE49-F238E27FC236}">
                <a16:creationId xmlns:a16="http://schemas.microsoft.com/office/drawing/2014/main" id="{ADDAD640-43D3-90CD-7ECA-4C822EC4E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031445" y="6444397"/>
            <a:ext cx="2014148" cy="218744"/>
          </a:xfrm>
          <a:prstGeom prst="rect">
            <a:avLst/>
          </a:prstGeom>
        </p:spPr>
      </p:pic>
      <p:sp>
        <p:nvSpPr>
          <p:cNvPr id="8" name="Google Shape;76;p3">
            <a:extLst>
              <a:ext uri="{FF2B5EF4-FFF2-40B4-BE49-F238E27FC236}">
                <a16:creationId xmlns:a16="http://schemas.microsoft.com/office/drawing/2014/main" id="{03D787A0-DE0C-659E-D00F-DC0A948EBB8C}"/>
              </a:ext>
            </a:extLst>
          </p:cNvPr>
          <p:cNvSpPr txBox="1"/>
          <p:nvPr/>
        </p:nvSpPr>
        <p:spPr>
          <a:xfrm>
            <a:off x="330730" y="620828"/>
            <a:ext cx="6093618" cy="33718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1600" b="1" dirty="0">
                <a:solidFill>
                  <a:srgbClr val="2D8BE3"/>
                </a:solidFill>
                <a:latin typeface="Raleway SemiBold"/>
                <a:ea typeface="Raleway SemiBold"/>
                <a:cs typeface="Raleway SemiBold"/>
                <a:sym typeface="Raleway SemiBold"/>
              </a:rPr>
              <a:t>Interconexiones</a:t>
            </a:r>
            <a:endParaRPr sz="1600" b="1" i="0" u="none" strike="noStrike" cap="none" dirty="0">
              <a:solidFill>
                <a:srgbClr val="2D8BE3"/>
              </a:solidFill>
              <a:latin typeface="Raleway SemiBold"/>
              <a:ea typeface="Raleway SemiBold"/>
              <a:cs typeface="Raleway SemiBold"/>
              <a:sym typeface="Raleway SemiBold"/>
            </a:endParaRPr>
          </a:p>
        </p:txBody>
      </p:sp>
      <p:sp>
        <p:nvSpPr>
          <p:cNvPr id="9" name="Google Shape;77;p3">
            <a:extLst>
              <a:ext uri="{FF2B5EF4-FFF2-40B4-BE49-F238E27FC236}">
                <a16:creationId xmlns:a16="http://schemas.microsoft.com/office/drawing/2014/main" id="{2ED29247-8712-6513-49F6-A363D332CA7E}"/>
              </a:ext>
            </a:extLst>
          </p:cNvPr>
          <p:cNvSpPr txBox="1"/>
          <p:nvPr/>
        </p:nvSpPr>
        <p:spPr>
          <a:xfrm>
            <a:off x="330730" y="257909"/>
            <a:ext cx="6096000" cy="4603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PA" sz="2400" b="0" i="0" u="none" strike="noStrike" cap="none" dirty="0">
                <a:solidFill>
                  <a:srgbClr val="002D6C"/>
                </a:solidFill>
                <a:latin typeface="Raleway Light"/>
                <a:ea typeface="Raleway Light"/>
                <a:cs typeface="Raleway Light"/>
                <a:sym typeface="Raleway Light"/>
              </a:rPr>
              <a:t>MAPA DE SISTEMAS</a:t>
            </a:r>
            <a:endParaRPr sz="2400" b="0" i="0" u="none" strike="noStrike" cap="none" dirty="0">
              <a:solidFill>
                <a:srgbClr val="002D6C"/>
              </a:solidFill>
              <a:latin typeface="Raleway Light"/>
              <a:ea typeface="Raleway Light"/>
              <a:cs typeface="Raleway Light"/>
              <a:sym typeface="Raleway Light"/>
            </a:endParaRPr>
          </a:p>
        </p:txBody>
      </p:sp>
      <p:sp>
        <p:nvSpPr>
          <p:cNvPr id="15" name="CuadroTexto 102">
            <a:extLst>
              <a:ext uri="{FF2B5EF4-FFF2-40B4-BE49-F238E27FC236}">
                <a16:creationId xmlns:a16="http://schemas.microsoft.com/office/drawing/2014/main" id="{6B19A480-1A40-0D5A-6BC1-C90175F4EBEB}"/>
              </a:ext>
            </a:extLst>
          </p:cNvPr>
          <p:cNvSpPr txBox="1"/>
          <p:nvPr/>
        </p:nvSpPr>
        <p:spPr>
          <a:xfrm>
            <a:off x="6911266" y="1412819"/>
            <a:ext cx="5066943" cy="4708981"/>
          </a:xfrm>
          <a:prstGeom prst="rect">
            <a:avLst/>
          </a:prstGeom>
          <a:solidFill>
            <a:schemeClr val="bg1"/>
          </a:solidFill>
          <a:ln w="12700">
            <a:noFill/>
          </a:ln>
        </p:spPr>
        <p:txBody>
          <a:bodyPr wrap="square" rtlCol="0">
            <a:spAutoFit/>
          </a:bodyPr>
          <a:lstStyle/>
          <a:p>
            <a:pPr marL="0" marR="0" lvl="0" indent="-193675" algn="just" defTabSz="914400" rtl="0" eaLnBrk="1" fontAlgn="auto" latinLnBrk="0" hangingPunct="1">
              <a:lnSpc>
                <a:spcPct val="100000"/>
              </a:lnSpc>
              <a:spcBef>
                <a:spcPts val="0"/>
              </a:spcBef>
              <a:spcAft>
                <a:spcPts val="0"/>
              </a:spcAft>
              <a:buClrTx/>
              <a:buSzTx/>
              <a:buFontTx/>
              <a:buNone/>
              <a:tabLst/>
              <a:defRPr/>
            </a:pPr>
            <a:r>
              <a:rPr lang="es-ES" sz="1200" b="1" dirty="0">
                <a:solidFill>
                  <a:srgbClr val="C00000"/>
                </a:solidFill>
                <a:latin typeface="Raleway" pitchFamily="2" charset="0"/>
              </a:rPr>
              <a:t>Área de oportunidad</a:t>
            </a:r>
            <a:r>
              <a:rPr kumimoji="0" lang="es-ES" sz="1200" b="1" i="0" u="none" strike="noStrike" kern="1200" cap="none" spc="0" normalizeH="0" baseline="0" noProof="0" dirty="0">
                <a:ln>
                  <a:noFill/>
                </a:ln>
                <a:solidFill>
                  <a:srgbClr val="C00000"/>
                </a:solidFill>
                <a:effectLst/>
                <a:uLnTx/>
                <a:uFillTx/>
                <a:latin typeface="Raleway" pitchFamily="2" charset="0"/>
              </a:rPr>
              <a:t>:</a:t>
            </a:r>
          </a:p>
          <a:p>
            <a:pPr indent="-193675" algn="just">
              <a:defRPr/>
            </a:pPr>
            <a:endParaRPr lang="es-ES" sz="1200" b="1" dirty="0">
              <a:solidFill>
                <a:srgbClr val="00345A"/>
              </a:solidFill>
              <a:latin typeface="Raleway" pitchFamily="2" charset="0"/>
            </a:endParaRPr>
          </a:p>
          <a:p>
            <a:pPr indent="-193675" algn="just">
              <a:defRPr/>
            </a:pPr>
            <a:r>
              <a:rPr lang="es-ES" sz="1200" b="1" dirty="0">
                <a:solidFill>
                  <a:srgbClr val="00345A"/>
                </a:solidFill>
                <a:latin typeface="Raleway" pitchFamily="2" charset="0"/>
              </a:rPr>
              <a:t>         </a:t>
            </a:r>
            <a:r>
              <a:rPr lang="es-EC" sz="1200" b="1" dirty="0">
                <a:solidFill>
                  <a:srgbClr val="00345A"/>
                </a:solidFill>
                <a:latin typeface="Raleway" pitchFamily="2" charset="0"/>
              </a:rPr>
              <a:t>Ausencia de Gobernanza de Datos</a:t>
            </a:r>
          </a:p>
          <a:p>
            <a:pPr indent="-193675" algn="just">
              <a:defRPr/>
            </a:pPr>
            <a:endParaRPr lang="es-ES" sz="1200" b="1" dirty="0">
              <a:solidFill>
                <a:srgbClr val="00345A"/>
              </a:solidFill>
              <a:latin typeface="Raleway" pitchFamily="2" charset="0"/>
            </a:endParaRPr>
          </a:p>
          <a:p>
            <a:pPr algn="just">
              <a:defRPr/>
            </a:pPr>
            <a:r>
              <a:rPr lang="es-MX" sz="1200" dirty="0">
                <a:latin typeface="Raleway" pitchFamily="2" charset="0"/>
              </a:rPr>
              <a:t>Se evidenció </a:t>
            </a:r>
            <a:r>
              <a:rPr lang="es-MX" sz="1200" b="1" dirty="0">
                <a:solidFill>
                  <a:srgbClr val="C00000"/>
                </a:solidFill>
                <a:latin typeface="Raleway" pitchFamily="2" charset="0"/>
              </a:rPr>
              <a:t>la ausencia de un modelo de gobernanza de datos</a:t>
            </a:r>
            <a:r>
              <a:rPr lang="es-MX" sz="1200" dirty="0">
                <a:latin typeface="Raleway" pitchFamily="2" charset="0"/>
              </a:rPr>
              <a:t> en el banco, lo que ha generado un escenario en el que </a:t>
            </a:r>
            <a:r>
              <a:rPr lang="es-MX" sz="1200" b="1" dirty="0">
                <a:solidFill>
                  <a:srgbClr val="C00000"/>
                </a:solidFill>
                <a:latin typeface="Raleway" pitchFamily="2" charset="0"/>
              </a:rPr>
              <a:t>cada área trabaja con información aislada, criterios propios y procesos completamente distintos</a:t>
            </a:r>
            <a:r>
              <a:rPr lang="es-MX" sz="1200" dirty="0">
                <a:latin typeface="Raleway" pitchFamily="2" charset="0"/>
              </a:rPr>
              <a:t>. Esto provoca un desorden generalizado, donde los reportes no coinciden entre sí, los datos se replican múltiples veces y </a:t>
            </a:r>
            <a:r>
              <a:rPr lang="es-MX" sz="1200" b="1" dirty="0">
                <a:solidFill>
                  <a:srgbClr val="C00000"/>
                </a:solidFill>
                <a:latin typeface="Raleway" pitchFamily="2" charset="0"/>
              </a:rPr>
              <a:t>no hay un control claro sobre su calidad o integridad.</a:t>
            </a:r>
          </a:p>
          <a:p>
            <a:pPr algn="just">
              <a:defRPr/>
            </a:pPr>
            <a:endParaRPr lang="es-MX" sz="1200" dirty="0">
              <a:latin typeface="Raleway" pitchFamily="2" charset="0"/>
            </a:endParaRPr>
          </a:p>
          <a:p>
            <a:pPr algn="just">
              <a:defRPr/>
            </a:pPr>
            <a:r>
              <a:rPr lang="es-MX" sz="1200" dirty="0">
                <a:latin typeface="Raleway" pitchFamily="2" charset="0"/>
              </a:rPr>
              <a:t>Hoy, </a:t>
            </a:r>
            <a:r>
              <a:rPr lang="es-MX" sz="1200" b="1" dirty="0">
                <a:solidFill>
                  <a:srgbClr val="C00000"/>
                </a:solidFill>
                <a:latin typeface="Raleway" pitchFamily="2" charset="0"/>
              </a:rPr>
              <a:t>el banco no cuenta con una fuente centralizada de información, no tiene definiciones estándar para los principales indicadores y depende del criterio individual de cada colaborador </a:t>
            </a:r>
            <a:r>
              <a:rPr lang="es-MX" sz="1200" dirty="0">
                <a:latin typeface="Raleway" pitchFamily="2" charset="0"/>
              </a:rPr>
              <a:t>para interpretar o reconstruir datos. Esta situación afecta la operación diaria, genera confusión entre áreas y limita seriamente la capacidad de tomar decisiones rápidas y fundamentadas.</a:t>
            </a:r>
          </a:p>
          <a:p>
            <a:pPr algn="just">
              <a:defRPr/>
            </a:pPr>
            <a:endParaRPr lang="es-MX" sz="1200" dirty="0">
              <a:latin typeface="Raleway" pitchFamily="2" charset="0"/>
            </a:endParaRPr>
          </a:p>
          <a:p>
            <a:pPr algn="just">
              <a:defRPr/>
            </a:pPr>
            <a:r>
              <a:rPr lang="es-MX" sz="1200" dirty="0">
                <a:latin typeface="Raleway" pitchFamily="2" charset="0"/>
              </a:rPr>
              <a:t>La falta de gobernanza también impacta directamente en los proyectos de modernización. </a:t>
            </a:r>
            <a:r>
              <a:rPr lang="es-MX" sz="1200" b="1" dirty="0">
                <a:solidFill>
                  <a:srgbClr val="C00000"/>
                </a:solidFill>
                <a:latin typeface="Raleway" pitchFamily="2" charset="0"/>
              </a:rPr>
              <a:t>Sin datos organizados, estandarizados y controlados, el banco no puede avanzar hacia analítica avanzada, automatización o inteligencia artificial</a:t>
            </a:r>
            <a:r>
              <a:rPr lang="es-MX" sz="1200" dirty="0">
                <a:latin typeface="Raleway" pitchFamily="2" charset="0"/>
              </a:rPr>
              <a:t>. En pocas palabras, no se puede construir una plataforma moderna con una base de datos desordenada.</a:t>
            </a:r>
            <a:endParaRPr lang="es-ES" sz="1200" dirty="0">
              <a:latin typeface="Raleway" pitchFamily="2" charset="0"/>
            </a:endParaRPr>
          </a:p>
        </p:txBody>
      </p:sp>
      <p:pic>
        <p:nvPicPr>
          <p:cNvPr id="16" name="Imagen 15" descr="Icono&#10;&#10;Descripción generada automáticamente">
            <a:extLst>
              <a:ext uri="{FF2B5EF4-FFF2-40B4-BE49-F238E27FC236}">
                <a16:creationId xmlns:a16="http://schemas.microsoft.com/office/drawing/2014/main" id="{118950F4-79C3-7586-097A-F4A4042C10EE}"/>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6979258" y="1844712"/>
            <a:ext cx="244447" cy="182653"/>
          </a:xfrm>
          <a:prstGeom prst="rect">
            <a:avLst/>
          </a:prstGeom>
        </p:spPr>
      </p:pic>
      <p:cxnSp>
        <p:nvCxnSpPr>
          <p:cNvPr id="2" name="Conector recto 1">
            <a:extLst>
              <a:ext uri="{FF2B5EF4-FFF2-40B4-BE49-F238E27FC236}">
                <a16:creationId xmlns:a16="http://schemas.microsoft.com/office/drawing/2014/main" id="{0D5F9A90-DCAC-831E-DFC8-CC2AF977263C}"/>
              </a:ext>
            </a:extLst>
          </p:cNvPr>
          <p:cNvCxnSpPr/>
          <p:nvPr/>
        </p:nvCxnSpPr>
        <p:spPr>
          <a:xfrm>
            <a:off x="6852046" y="1798170"/>
            <a:ext cx="0" cy="4724400"/>
          </a:xfrm>
          <a:prstGeom prst="line">
            <a:avLst/>
          </a:prstGeom>
          <a:ln w="6350">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pic>
        <p:nvPicPr>
          <p:cNvPr id="4" name="Picture 2">
            <a:extLst>
              <a:ext uri="{FF2B5EF4-FFF2-40B4-BE49-F238E27FC236}">
                <a16:creationId xmlns:a16="http://schemas.microsoft.com/office/drawing/2014/main" id="{94B10A56-364D-EA6D-60CE-E7DD71E1273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5709" t="6891" r="6499" b="6400"/>
          <a:stretch/>
        </p:blipFill>
        <p:spPr bwMode="auto">
          <a:xfrm>
            <a:off x="4414230" y="4746508"/>
            <a:ext cx="2237978" cy="1378537"/>
          </a:xfrm>
          <a:prstGeom prst="rect">
            <a:avLst/>
          </a:prstGeom>
          <a:noFill/>
          <a:extLst>
            <a:ext uri="{909E8E84-426E-40DD-AFC4-6F175D3DCCD1}">
              <a14:hiddenFill xmlns:a14="http://schemas.microsoft.com/office/drawing/2010/main">
                <a:solidFill>
                  <a:srgbClr val="FFFFFF"/>
                </a:solidFill>
              </a14:hiddenFill>
            </a:ext>
          </a:extLst>
        </p:spPr>
      </p:pic>
      <p:sp>
        <p:nvSpPr>
          <p:cNvPr id="6" name="Rectángulo 5">
            <a:extLst>
              <a:ext uri="{FF2B5EF4-FFF2-40B4-BE49-F238E27FC236}">
                <a16:creationId xmlns:a16="http://schemas.microsoft.com/office/drawing/2014/main" id="{6E48ED3B-367C-4E68-20AF-A7E4D7D5B2FD}"/>
              </a:ext>
            </a:extLst>
          </p:cNvPr>
          <p:cNvSpPr/>
          <p:nvPr/>
        </p:nvSpPr>
        <p:spPr>
          <a:xfrm>
            <a:off x="453783" y="3934288"/>
            <a:ext cx="2031965" cy="53709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10" name="Imagen 9" descr="Icono&#10;&#10;Descripción generada automáticamente">
            <a:extLst>
              <a:ext uri="{FF2B5EF4-FFF2-40B4-BE49-F238E27FC236}">
                <a16:creationId xmlns:a16="http://schemas.microsoft.com/office/drawing/2014/main" id="{48014676-9823-3312-89A3-83D5786F6C31}"/>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37577" y="4028702"/>
            <a:ext cx="352425" cy="263335"/>
          </a:xfrm>
          <a:prstGeom prst="rect">
            <a:avLst/>
          </a:prstGeom>
        </p:spPr>
      </p:pic>
    </p:spTree>
    <p:extLst>
      <p:ext uri="{BB962C8B-B14F-4D97-AF65-F5344CB8AC3E}">
        <p14:creationId xmlns:p14="http://schemas.microsoft.com/office/powerpoint/2010/main" val="986982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B50BEB-9AF4-8198-A409-5AC8C543A81A}"/>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BDA79DD8-E515-3C92-C5D7-F09EB0DC1AEB}"/>
              </a:ext>
            </a:extLst>
          </p:cNvPr>
          <p:cNvPicPr>
            <a:picLocks noChangeAspect="1"/>
          </p:cNvPicPr>
          <p:nvPr/>
        </p:nvPicPr>
        <p:blipFill>
          <a:blip r:embed="rId3" cstate="email">
            <a:extLst>
              <a:ext uri="{28A0092B-C50C-407E-A947-70E740481C1C}">
                <a14:useLocalDpi xmlns:a14="http://schemas.microsoft.com/office/drawing/2010/main"/>
              </a:ext>
            </a:extLst>
          </a:blip>
          <a:srcRect l="39728" t="24513" r="14513" b="12645"/>
          <a:stretch>
            <a:fillRect/>
          </a:stretch>
        </p:blipFill>
        <p:spPr>
          <a:xfrm>
            <a:off x="8165977" y="1935334"/>
            <a:ext cx="4026023" cy="3901736"/>
          </a:xfrm>
          <a:prstGeom prst="rect">
            <a:avLst/>
          </a:prstGeom>
        </p:spPr>
      </p:pic>
      <p:sp>
        <p:nvSpPr>
          <p:cNvPr id="4" name="Google Shape;628;p29">
            <a:extLst>
              <a:ext uri="{FF2B5EF4-FFF2-40B4-BE49-F238E27FC236}">
                <a16:creationId xmlns:a16="http://schemas.microsoft.com/office/drawing/2014/main" id="{DC08A753-609C-E33E-EC6B-DDB9874AA338}"/>
              </a:ext>
            </a:extLst>
          </p:cNvPr>
          <p:cNvSpPr txBox="1"/>
          <p:nvPr/>
        </p:nvSpPr>
        <p:spPr>
          <a:xfrm>
            <a:off x="9079037" y="2327171"/>
            <a:ext cx="491947" cy="461624"/>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2400" b="1" i="0" u="none" strike="noStrike" kern="0" cap="none" spc="0" normalizeH="0" baseline="0" noProof="0" dirty="0">
                <a:ln>
                  <a:noFill/>
                </a:ln>
                <a:solidFill>
                  <a:srgbClr val="0080E7"/>
                </a:solidFill>
                <a:effectLst/>
                <a:uLnTx/>
                <a:uFillTx/>
                <a:latin typeface="Raleway"/>
                <a:ea typeface="+mn-ea"/>
                <a:cs typeface="Arial"/>
                <a:sym typeface="Raleway SemiBold"/>
              </a:rPr>
              <a:t>1</a:t>
            </a:r>
            <a:endParaRPr kumimoji="0" lang="es-PA" sz="2400" b="1" i="0" u="none" strike="noStrike" kern="0" cap="none" spc="0" normalizeH="0" baseline="0" noProof="0" dirty="0">
              <a:ln>
                <a:noFill/>
              </a:ln>
              <a:solidFill>
                <a:srgbClr val="0080E7"/>
              </a:solidFill>
              <a:effectLst/>
              <a:uLnTx/>
              <a:uFillTx/>
              <a:latin typeface="Raleway"/>
              <a:ea typeface="+mn-ea"/>
              <a:cs typeface="Arial"/>
              <a:sym typeface="Raleway SemiBold"/>
            </a:endParaRPr>
          </a:p>
        </p:txBody>
      </p:sp>
      <p:sp>
        <p:nvSpPr>
          <p:cNvPr id="5" name="Google Shape;628;p29">
            <a:extLst>
              <a:ext uri="{FF2B5EF4-FFF2-40B4-BE49-F238E27FC236}">
                <a16:creationId xmlns:a16="http://schemas.microsoft.com/office/drawing/2014/main" id="{82643136-D7CE-56AC-8DAF-23C5EA77AE43}"/>
              </a:ext>
            </a:extLst>
          </p:cNvPr>
          <p:cNvSpPr txBox="1"/>
          <p:nvPr/>
        </p:nvSpPr>
        <p:spPr>
          <a:xfrm>
            <a:off x="9079037" y="3553002"/>
            <a:ext cx="491947" cy="461624"/>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2400" b="1" i="0" u="none" strike="noStrike" kern="0" cap="none" spc="0" normalizeH="0" baseline="0" noProof="0" dirty="0">
                <a:ln>
                  <a:noFill/>
                </a:ln>
                <a:solidFill>
                  <a:srgbClr val="00375A"/>
                </a:solidFill>
                <a:effectLst/>
                <a:uLnTx/>
                <a:uFillTx/>
                <a:latin typeface="Raleway"/>
                <a:ea typeface="+mn-ea"/>
                <a:cs typeface="Arial"/>
                <a:sym typeface="Raleway SemiBold"/>
              </a:rPr>
              <a:t>2</a:t>
            </a:r>
            <a:endParaRPr kumimoji="0" lang="es-PA" sz="2400" b="1" i="0" u="none" strike="noStrike" kern="0" cap="none" spc="0" normalizeH="0" baseline="0" noProof="0" dirty="0">
              <a:ln>
                <a:noFill/>
              </a:ln>
              <a:solidFill>
                <a:srgbClr val="00375A"/>
              </a:solidFill>
              <a:effectLst/>
              <a:uLnTx/>
              <a:uFillTx/>
              <a:latin typeface="Raleway"/>
              <a:ea typeface="+mn-ea"/>
              <a:cs typeface="Arial"/>
              <a:sym typeface="Raleway SemiBold"/>
            </a:endParaRPr>
          </a:p>
        </p:txBody>
      </p:sp>
      <p:sp>
        <p:nvSpPr>
          <p:cNvPr id="6" name="Google Shape;628;p29">
            <a:extLst>
              <a:ext uri="{FF2B5EF4-FFF2-40B4-BE49-F238E27FC236}">
                <a16:creationId xmlns:a16="http://schemas.microsoft.com/office/drawing/2014/main" id="{8F09B074-F910-AE4B-2293-A839880C6A44}"/>
              </a:ext>
            </a:extLst>
          </p:cNvPr>
          <p:cNvSpPr txBox="1"/>
          <p:nvPr/>
        </p:nvSpPr>
        <p:spPr>
          <a:xfrm>
            <a:off x="9079037" y="4832499"/>
            <a:ext cx="491947" cy="461624"/>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2400" b="1" i="0" u="none" strike="noStrike" kern="0" cap="none" spc="0" normalizeH="0" baseline="0" noProof="0" dirty="0">
                <a:ln>
                  <a:noFill/>
                </a:ln>
                <a:solidFill>
                  <a:srgbClr val="CBE5FF"/>
                </a:solidFill>
                <a:effectLst/>
                <a:uLnTx/>
                <a:uFillTx/>
                <a:latin typeface="Raleway"/>
                <a:ea typeface="+mn-ea"/>
                <a:cs typeface="Arial"/>
                <a:sym typeface="Raleway SemiBold"/>
              </a:rPr>
              <a:t>3</a:t>
            </a:r>
            <a:endParaRPr kumimoji="0" lang="es-PA" sz="2400" b="1" i="0" u="none" strike="noStrike" kern="0" cap="none" spc="0" normalizeH="0" baseline="0" noProof="0" dirty="0">
              <a:ln>
                <a:noFill/>
              </a:ln>
              <a:solidFill>
                <a:srgbClr val="CBE5FF"/>
              </a:solidFill>
              <a:effectLst/>
              <a:uLnTx/>
              <a:uFillTx/>
              <a:latin typeface="Raleway"/>
              <a:ea typeface="+mn-ea"/>
              <a:cs typeface="Arial"/>
              <a:sym typeface="Raleway SemiBold"/>
            </a:endParaRPr>
          </a:p>
        </p:txBody>
      </p:sp>
      <p:sp>
        <p:nvSpPr>
          <p:cNvPr id="14" name="Rectangle 5">
            <a:extLst>
              <a:ext uri="{FF2B5EF4-FFF2-40B4-BE49-F238E27FC236}">
                <a16:creationId xmlns:a16="http://schemas.microsoft.com/office/drawing/2014/main" id="{D43A3836-5385-F7BE-E3ED-7283FBF9A4AD}"/>
              </a:ext>
            </a:extLst>
          </p:cNvPr>
          <p:cNvSpPr>
            <a:spLocks noChangeArrowheads="1"/>
          </p:cNvSpPr>
          <p:nvPr/>
        </p:nvSpPr>
        <p:spPr bwMode="gray">
          <a:xfrm>
            <a:off x="426004" y="1801361"/>
            <a:ext cx="7639478" cy="150297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square" lIns="12700" tIns="12700" rIns="12700" bIns="12700">
            <a:spAutoFit/>
          </a:bodyPr>
          <a:lstStyle>
            <a:lvl1pPr marL="182563" indent="-182563">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0"/>
              </a:spcBef>
              <a:spcAft>
                <a:spcPct val="0"/>
              </a:spcAft>
              <a:defRPr sz="1200">
                <a:solidFill>
                  <a:schemeClr val="tx1"/>
                </a:solidFill>
                <a:latin typeface="Arial" charset="0"/>
              </a:defRPr>
            </a:lvl6pPr>
            <a:lvl7pPr marL="2971800" indent="-228600" eaLnBrk="0" fontAlgn="base" hangingPunct="0">
              <a:spcBef>
                <a:spcPct val="0"/>
              </a:spcBef>
              <a:spcAft>
                <a:spcPct val="0"/>
              </a:spcAft>
              <a:defRPr sz="1200">
                <a:solidFill>
                  <a:schemeClr val="tx1"/>
                </a:solidFill>
                <a:latin typeface="Arial" charset="0"/>
              </a:defRPr>
            </a:lvl7pPr>
            <a:lvl8pPr marL="3429000" indent="-228600" eaLnBrk="0" fontAlgn="base" hangingPunct="0">
              <a:spcBef>
                <a:spcPct val="0"/>
              </a:spcBef>
              <a:spcAft>
                <a:spcPct val="0"/>
              </a:spcAft>
              <a:defRPr sz="1200">
                <a:solidFill>
                  <a:schemeClr val="tx1"/>
                </a:solidFill>
                <a:latin typeface="Arial" charset="0"/>
              </a:defRPr>
            </a:lvl8pPr>
            <a:lvl9pPr marL="3886200" indent="-228600" eaLnBrk="0" fontAlgn="base" hangingPunct="0">
              <a:spcBef>
                <a:spcPct val="0"/>
              </a:spcBef>
              <a:spcAft>
                <a:spcPct val="0"/>
              </a:spcAft>
              <a:defRPr sz="1200">
                <a:solidFill>
                  <a:schemeClr val="tx1"/>
                </a:solidFill>
                <a:latin typeface="Arial" charset="0"/>
              </a:defRPr>
            </a:lvl9pPr>
          </a:lstStyle>
          <a:p>
            <a:pPr marL="182563" marR="0" lvl="0" indent="-182563" algn="just" defTabSz="914400" rtl="0" eaLnBrk="1" fontAlgn="auto" latinLnBrk="0" hangingPunct="1">
              <a:lnSpc>
                <a:spcPct val="90000"/>
              </a:lnSpc>
              <a:spcBef>
                <a:spcPct val="40000"/>
              </a:spcBef>
              <a:spcAft>
                <a:spcPts val="0"/>
              </a:spcAft>
              <a:buClr>
                <a:srgbClr val="000000"/>
              </a:buClr>
              <a:buSzTx/>
              <a:buFont typeface="Wingdings" pitchFamily="2" charset="2"/>
              <a:buChar char="§"/>
              <a:tabLst/>
              <a:defRPr/>
            </a:pP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Fortalecimiento de las capacidades internas mediante la adopción de herramientas existentes: </a:t>
            </a:r>
            <a:r>
              <a:rPr kumimoji="0" lang="es-MX" altLang="en-US" sz="1200" b="0" i="0" u="none" strike="noStrike" kern="0" cap="none" spc="0" normalizeH="0" baseline="0" noProof="0" dirty="0" err="1">
                <a:ln>
                  <a:noFill/>
                </a:ln>
                <a:solidFill>
                  <a:srgbClr val="000000"/>
                </a:solidFill>
                <a:effectLst/>
                <a:uLnTx/>
                <a:uFillTx/>
                <a:latin typeface="Raleway" pitchFamily="2" charset="77"/>
                <a:ea typeface="+mn-ea"/>
                <a:cs typeface="Arial"/>
                <a:sym typeface="Arial"/>
              </a:rPr>
              <a:t>Power</a:t>
            </a: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 Apps, </a:t>
            </a:r>
            <a:r>
              <a:rPr kumimoji="0" lang="es-MX" altLang="en-US" sz="1200" b="0" i="0" u="none" strike="noStrike" kern="0" cap="none" spc="0" normalizeH="0" baseline="0" noProof="0" dirty="0" err="1">
                <a:ln>
                  <a:noFill/>
                </a:ln>
                <a:solidFill>
                  <a:srgbClr val="000000"/>
                </a:solidFill>
                <a:effectLst/>
                <a:uLnTx/>
                <a:uFillTx/>
                <a:latin typeface="Raleway" pitchFamily="2" charset="77"/>
                <a:ea typeface="+mn-ea"/>
                <a:cs typeface="Arial"/>
                <a:sym typeface="Arial"/>
              </a:rPr>
              <a:t>Power</a:t>
            </a: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 </a:t>
            </a:r>
            <a:r>
              <a:rPr kumimoji="0" lang="es-MX" altLang="en-US" sz="1200" b="0" i="0" u="none" strike="noStrike" kern="0" cap="none" spc="0" normalizeH="0" baseline="0" noProof="0" dirty="0" err="1">
                <a:ln>
                  <a:noFill/>
                </a:ln>
                <a:solidFill>
                  <a:srgbClr val="000000"/>
                </a:solidFill>
                <a:effectLst/>
                <a:uLnTx/>
                <a:uFillTx/>
                <a:latin typeface="Raleway" pitchFamily="2" charset="77"/>
                <a:ea typeface="+mn-ea"/>
                <a:cs typeface="Arial"/>
                <a:sym typeface="Arial"/>
              </a:rPr>
              <a:t>Automate</a:t>
            </a:r>
            <a:r>
              <a:rPr lang="es-MX" altLang="en-US" kern="0" dirty="0">
                <a:solidFill>
                  <a:srgbClr val="000000"/>
                </a:solidFill>
                <a:latin typeface="Raleway" pitchFamily="2" charset="77"/>
                <a:cs typeface="Arial"/>
                <a:sym typeface="Arial"/>
              </a:rPr>
              <a:t> y</a:t>
            </a: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 herramientas automatizadas con office 365. </a:t>
            </a:r>
          </a:p>
          <a:p>
            <a:pPr marL="182563" marR="0" lvl="0" indent="-182563" algn="just" defTabSz="914400" rtl="0" eaLnBrk="1" fontAlgn="auto" latinLnBrk="0" hangingPunct="1">
              <a:lnSpc>
                <a:spcPct val="90000"/>
              </a:lnSpc>
              <a:spcBef>
                <a:spcPct val="40000"/>
              </a:spcBef>
              <a:spcAft>
                <a:spcPts val="0"/>
              </a:spcAft>
              <a:buClr>
                <a:srgbClr val="000000"/>
              </a:buClr>
              <a:buSzTx/>
              <a:buFont typeface="Wingdings" pitchFamily="2" charset="2"/>
              <a:buChar char="§"/>
              <a:tabLst/>
              <a:defRPr/>
            </a:pPr>
            <a:r>
              <a:rPr lang="es-MX" altLang="en-US" kern="0" dirty="0">
                <a:solidFill>
                  <a:srgbClr val="000000"/>
                </a:solidFill>
                <a:latin typeface="Raleway" pitchFamily="2" charset="77"/>
                <a:cs typeface="Arial"/>
                <a:sym typeface="Arial"/>
              </a:rPr>
              <a:t>Desarrollo de tableros corporativos y métricas oficiales para todas las áreas, permitiendo decisiones rápidas y alineadas.</a:t>
            </a:r>
            <a:endPar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endParaRPr>
          </a:p>
          <a:p>
            <a:pPr marL="182563" marR="0" lvl="0" indent="-182563" algn="just" defTabSz="914400" rtl="0" eaLnBrk="1" fontAlgn="auto" latinLnBrk="0" hangingPunct="1">
              <a:lnSpc>
                <a:spcPct val="90000"/>
              </a:lnSpc>
              <a:spcBef>
                <a:spcPct val="40000"/>
              </a:spcBef>
              <a:spcAft>
                <a:spcPts val="0"/>
              </a:spcAft>
              <a:buClr>
                <a:srgbClr val="000000"/>
              </a:buClr>
              <a:buSzTx/>
              <a:buFont typeface="Wingdings" pitchFamily="2" charset="2"/>
              <a:buChar char="§"/>
              <a:tabLst/>
              <a:defRPr/>
            </a:pP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Ordenamiento y estandarización de la información mediante la implementación de un modelo de gobernanza de datos</a:t>
            </a:r>
            <a:r>
              <a:rPr lang="es-MX" altLang="en-US" kern="0" dirty="0">
                <a:solidFill>
                  <a:srgbClr val="000000"/>
                </a:solidFill>
                <a:latin typeface="Raleway" pitchFamily="2" charset="77"/>
                <a:cs typeface="Arial"/>
                <a:sym typeface="Arial"/>
              </a:rPr>
              <a:t>. </a:t>
            </a: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Definición catálogo de datos, diccionario de variables, políticas de calidad, procesos de validación y lineamientos para el uso y resguardo del dato</a:t>
            </a:r>
            <a:r>
              <a:rPr lang="es-MX" altLang="en-US" kern="0" dirty="0">
                <a:solidFill>
                  <a:srgbClr val="000000"/>
                </a:solidFill>
                <a:latin typeface="Raleway" pitchFamily="2" charset="77"/>
                <a:cs typeface="Arial"/>
                <a:sym typeface="Arial"/>
              </a:rPr>
              <a:t>. </a:t>
            </a: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Asignación de roles y responsabilidades (data </a:t>
            </a:r>
            <a:r>
              <a:rPr kumimoji="0" lang="es-MX" altLang="en-US" sz="1200" b="0" i="0" u="none" strike="noStrike" kern="0" cap="none" spc="0" normalizeH="0" baseline="0" noProof="0" dirty="0" err="1">
                <a:ln>
                  <a:noFill/>
                </a:ln>
                <a:solidFill>
                  <a:srgbClr val="000000"/>
                </a:solidFill>
                <a:effectLst/>
                <a:uLnTx/>
                <a:uFillTx/>
                <a:latin typeface="Raleway" pitchFamily="2" charset="77"/>
                <a:ea typeface="+mn-ea"/>
                <a:cs typeface="Arial"/>
                <a:sym typeface="Arial"/>
              </a:rPr>
              <a:t>owners</a:t>
            </a: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 </a:t>
            </a:r>
            <a:r>
              <a:rPr kumimoji="0" lang="es-MX" altLang="en-US" sz="1200" b="0" i="0" u="none" strike="noStrike" kern="0" cap="none" spc="0" normalizeH="0" baseline="0" noProof="0" dirty="0" err="1">
                <a:ln>
                  <a:noFill/>
                </a:ln>
                <a:solidFill>
                  <a:srgbClr val="000000"/>
                </a:solidFill>
                <a:effectLst/>
                <a:uLnTx/>
                <a:uFillTx/>
                <a:latin typeface="Raleway" pitchFamily="2" charset="77"/>
                <a:ea typeface="+mn-ea"/>
                <a:cs typeface="Arial"/>
                <a:sym typeface="Arial"/>
              </a:rPr>
              <a:t>stewards</a:t>
            </a: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 para garantizar control y sostenibilidad.</a:t>
            </a:r>
            <a:endParaRPr kumimoji="0" lang="es-ES_tradnl"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endParaRPr>
          </a:p>
        </p:txBody>
      </p:sp>
      <p:sp>
        <p:nvSpPr>
          <p:cNvPr id="15" name="Rectangle 6">
            <a:extLst>
              <a:ext uri="{FF2B5EF4-FFF2-40B4-BE49-F238E27FC236}">
                <a16:creationId xmlns:a16="http://schemas.microsoft.com/office/drawing/2014/main" id="{EBE18A59-80D1-8A84-55DD-CB3E6E91B15A}"/>
              </a:ext>
            </a:extLst>
          </p:cNvPr>
          <p:cNvSpPr>
            <a:spLocks noChangeArrowheads="1"/>
          </p:cNvSpPr>
          <p:nvPr/>
        </p:nvSpPr>
        <p:spPr bwMode="gray">
          <a:xfrm>
            <a:off x="408372" y="5007537"/>
            <a:ext cx="7674745" cy="157684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square" lIns="12700" tIns="12700" rIns="12700" bIns="12700">
            <a:spAutoFit/>
          </a:bodyPr>
          <a:lstStyle>
            <a:lvl1pPr marL="182563" indent="-182563">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0"/>
              </a:spcBef>
              <a:spcAft>
                <a:spcPct val="0"/>
              </a:spcAft>
              <a:defRPr sz="1200">
                <a:solidFill>
                  <a:schemeClr val="tx1"/>
                </a:solidFill>
                <a:latin typeface="Arial" charset="0"/>
              </a:defRPr>
            </a:lvl6pPr>
            <a:lvl7pPr marL="2971800" indent="-228600" eaLnBrk="0" fontAlgn="base" hangingPunct="0">
              <a:spcBef>
                <a:spcPct val="0"/>
              </a:spcBef>
              <a:spcAft>
                <a:spcPct val="0"/>
              </a:spcAft>
              <a:defRPr sz="1200">
                <a:solidFill>
                  <a:schemeClr val="tx1"/>
                </a:solidFill>
                <a:latin typeface="Arial" charset="0"/>
              </a:defRPr>
            </a:lvl7pPr>
            <a:lvl8pPr marL="3429000" indent="-228600" eaLnBrk="0" fontAlgn="base" hangingPunct="0">
              <a:spcBef>
                <a:spcPct val="0"/>
              </a:spcBef>
              <a:spcAft>
                <a:spcPct val="0"/>
              </a:spcAft>
              <a:defRPr sz="1200">
                <a:solidFill>
                  <a:schemeClr val="tx1"/>
                </a:solidFill>
                <a:latin typeface="Arial" charset="0"/>
              </a:defRPr>
            </a:lvl8pPr>
            <a:lvl9pPr marL="3886200" indent="-228600" eaLnBrk="0" fontAlgn="base" hangingPunct="0">
              <a:spcBef>
                <a:spcPct val="0"/>
              </a:spcBef>
              <a:spcAft>
                <a:spcPct val="0"/>
              </a:spcAft>
              <a:defRPr sz="1200">
                <a:solidFill>
                  <a:schemeClr val="tx1"/>
                </a:solidFill>
                <a:latin typeface="Arial" charset="0"/>
              </a:defRPr>
            </a:lvl9pPr>
          </a:lstStyle>
          <a:p>
            <a:pPr marL="182563" marR="0" lvl="0" indent="-182563" algn="just" defTabSz="914400" rtl="0" eaLnBrk="1" fontAlgn="auto" latinLnBrk="0" hangingPunct="1">
              <a:lnSpc>
                <a:spcPct val="90000"/>
              </a:lnSpc>
              <a:spcBef>
                <a:spcPct val="40000"/>
              </a:spcBef>
              <a:spcAft>
                <a:spcPts val="0"/>
              </a:spcAft>
              <a:buClr>
                <a:srgbClr val="000000"/>
              </a:buClr>
              <a:buSzTx/>
              <a:buFont typeface="Wingdings" pitchFamily="2" charset="2"/>
              <a:buChar char="§"/>
              <a:tabLst/>
              <a:defRPr/>
            </a:pP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Implementación de modelos predictivos para cartera, riesgo operativo, fraude, liquidez y comportamiento del cliente.</a:t>
            </a:r>
          </a:p>
          <a:p>
            <a:pPr marL="182563" marR="0" lvl="0" indent="-182563" algn="just" defTabSz="914400" rtl="0" eaLnBrk="1" fontAlgn="auto" latinLnBrk="0" hangingPunct="1">
              <a:lnSpc>
                <a:spcPct val="90000"/>
              </a:lnSpc>
              <a:spcBef>
                <a:spcPct val="40000"/>
              </a:spcBef>
              <a:spcAft>
                <a:spcPts val="0"/>
              </a:spcAft>
              <a:buClr>
                <a:srgbClr val="000000"/>
              </a:buClr>
              <a:buSzTx/>
              <a:buFont typeface="Wingdings" pitchFamily="2" charset="2"/>
              <a:buChar char="§"/>
              <a:tabLst/>
              <a:defRPr/>
            </a:pP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Desarrollo de segmentación inteligente (</a:t>
            </a:r>
            <a:r>
              <a:rPr kumimoji="0" lang="es-MX" altLang="en-US" sz="1200" b="0" i="0" u="none" strike="noStrike" kern="0" cap="none" spc="0" normalizeH="0" baseline="0" noProof="0" dirty="0" err="1">
                <a:ln>
                  <a:noFill/>
                </a:ln>
                <a:solidFill>
                  <a:srgbClr val="000000"/>
                </a:solidFill>
                <a:effectLst/>
                <a:uLnTx/>
                <a:uFillTx/>
                <a:latin typeface="Raleway" pitchFamily="2" charset="77"/>
                <a:ea typeface="+mn-ea"/>
                <a:cs typeface="Arial"/>
                <a:sym typeface="Arial"/>
              </a:rPr>
              <a:t>clusterización</a:t>
            </a: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 para optimizar productos, campañas y estrategias comerciales.</a:t>
            </a:r>
          </a:p>
          <a:p>
            <a:pPr marL="182563" marR="0" lvl="0" indent="-182563" algn="just" defTabSz="914400" rtl="0" eaLnBrk="1" fontAlgn="auto" latinLnBrk="0" hangingPunct="1">
              <a:lnSpc>
                <a:spcPct val="90000"/>
              </a:lnSpc>
              <a:spcBef>
                <a:spcPct val="40000"/>
              </a:spcBef>
              <a:spcAft>
                <a:spcPts val="0"/>
              </a:spcAft>
              <a:buClr>
                <a:srgbClr val="000000"/>
              </a:buClr>
              <a:buSzTx/>
              <a:buFont typeface="Wingdings" pitchFamily="2" charset="2"/>
              <a:buChar char="§"/>
              <a:tabLst/>
              <a:defRPr/>
            </a:pP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Construcción de modelos de </a:t>
            </a:r>
            <a:r>
              <a:rPr kumimoji="0" lang="es-MX" altLang="en-US" sz="1200" b="0" i="0" u="none" strike="noStrike" kern="0" cap="none" spc="0" normalizeH="0" baseline="0" noProof="0" dirty="0" err="1">
                <a:ln>
                  <a:noFill/>
                </a:ln>
                <a:solidFill>
                  <a:srgbClr val="000000"/>
                </a:solidFill>
                <a:effectLst/>
                <a:uLnTx/>
                <a:uFillTx/>
                <a:latin typeface="Raleway" pitchFamily="2" charset="77"/>
                <a:ea typeface="+mn-ea"/>
                <a:cs typeface="Arial"/>
                <a:sym typeface="Arial"/>
              </a:rPr>
              <a:t>scoring</a:t>
            </a: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 predicción de mora, detección de patrones inusuales y análisis de comportamiento.</a:t>
            </a:r>
          </a:p>
          <a:p>
            <a:pPr marL="182563" marR="0" lvl="0" indent="-182563" algn="just" defTabSz="914400" rtl="0" eaLnBrk="1" fontAlgn="auto" latinLnBrk="0" hangingPunct="1">
              <a:lnSpc>
                <a:spcPct val="90000"/>
              </a:lnSpc>
              <a:spcBef>
                <a:spcPct val="40000"/>
              </a:spcBef>
              <a:spcAft>
                <a:spcPts val="0"/>
              </a:spcAft>
              <a:buClr>
                <a:srgbClr val="000000"/>
              </a:buClr>
              <a:buSzTx/>
              <a:buFont typeface="Wingdings" pitchFamily="2" charset="2"/>
              <a:buChar char="§"/>
              <a:tabLst/>
              <a:defRPr/>
            </a:pP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Uso de inteligencia artificial generativa para automatizar procesos, clasificación documental y análisis de texto.</a:t>
            </a:r>
            <a:endParaRPr kumimoji="0" lang="es-ES_tradnl"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endParaRPr>
          </a:p>
        </p:txBody>
      </p:sp>
      <p:sp>
        <p:nvSpPr>
          <p:cNvPr id="16" name="Rectangle 7">
            <a:extLst>
              <a:ext uri="{FF2B5EF4-FFF2-40B4-BE49-F238E27FC236}">
                <a16:creationId xmlns:a16="http://schemas.microsoft.com/office/drawing/2014/main" id="{1B3E2F51-BE41-5CFD-6155-FBE76F6A4BB8}"/>
              </a:ext>
            </a:extLst>
          </p:cNvPr>
          <p:cNvSpPr>
            <a:spLocks noChangeArrowheads="1"/>
          </p:cNvSpPr>
          <p:nvPr/>
        </p:nvSpPr>
        <p:spPr bwMode="gray">
          <a:xfrm>
            <a:off x="408372" y="3593646"/>
            <a:ext cx="7674745" cy="100437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square" lIns="12700" tIns="12700" rIns="12700" bIns="12700">
            <a:spAutoFit/>
          </a:bodyPr>
          <a:lstStyle>
            <a:lvl1pPr marL="182563" indent="-182563">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0"/>
              </a:spcBef>
              <a:spcAft>
                <a:spcPct val="0"/>
              </a:spcAft>
              <a:defRPr sz="1200">
                <a:solidFill>
                  <a:schemeClr val="tx1"/>
                </a:solidFill>
                <a:latin typeface="Arial" charset="0"/>
              </a:defRPr>
            </a:lvl6pPr>
            <a:lvl7pPr marL="2971800" indent="-228600" eaLnBrk="0" fontAlgn="base" hangingPunct="0">
              <a:spcBef>
                <a:spcPct val="0"/>
              </a:spcBef>
              <a:spcAft>
                <a:spcPct val="0"/>
              </a:spcAft>
              <a:defRPr sz="1200">
                <a:solidFill>
                  <a:schemeClr val="tx1"/>
                </a:solidFill>
                <a:latin typeface="Arial" charset="0"/>
              </a:defRPr>
            </a:lvl7pPr>
            <a:lvl8pPr marL="3429000" indent="-228600" eaLnBrk="0" fontAlgn="base" hangingPunct="0">
              <a:spcBef>
                <a:spcPct val="0"/>
              </a:spcBef>
              <a:spcAft>
                <a:spcPct val="0"/>
              </a:spcAft>
              <a:defRPr sz="1200">
                <a:solidFill>
                  <a:schemeClr val="tx1"/>
                </a:solidFill>
                <a:latin typeface="Arial" charset="0"/>
              </a:defRPr>
            </a:lvl8pPr>
            <a:lvl9pPr marL="3886200" indent="-228600" eaLnBrk="0" fontAlgn="base" hangingPunct="0">
              <a:spcBef>
                <a:spcPct val="0"/>
              </a:spcBef>
              <a:spcAft>
                <a:spcPct val="0"/>
              </a:spcAft>
              <a:defRPr sz="1200">
                <a:solidFill>
                  <a:schemeClr val="tx1"/>
                </a:solidFill>
                <a:latin typeface="Arial" charset="0"/>
              </a:defRPr>
            </a:lvl9pPr>
          </a:lstStyle>
          <a:p>
            <a:pPr marL="182563" marR="0" lvl="0" indent="-182563" algn="just" defTabSz="914400" rtl="0" eaLnBrk="1" fontAlgn="auto" latinLnBrk="0" hangingPunct="1">
              <a:lnSpc>
                <a:spcPct val="90000"/>
              </a:lnSpc>
              <a:spcBef>
                <a:spcPct val="40000"/>
              </a:spcBef>
              <a:spcAft>
                <a:spcPts val="0"/>
              </a:spcAft>
              <a:buClr>
                <a:srgbClr val="000000"/>
              </a:buClr>
              <a:buSzTx/>
              <a:buFont typeface="Wingdings" pitchFamily="2" charset="2"/>
              <a:buChar char="§"/>
              <a:tabLst/>
              <a:defRPr/>
            </a:pP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Construcción del Data Lake/DW centralizado para consolidar todas las fuentes de datos </a:t>
            </a:r>
          </a:p>
          <a:p>
            <a:pPr marL="182563" marR="0" lvl="0" indent="-182563" algn="just" defTabSz="914400" rtl="0" eaLnBrk="1" fontAlgn="auto" latinLnBrk="0" hangingPunct="1">
              <a:lnSpc>
                <a:spcPct val="90000"/>
              </a:lnSpc>
              <a:spcBef>
                <a:spcPct val="40000"/>
              </a:spcBef>
              <a:spcAft>
                <a:spcPts val="0"/>
              </a:spcAft>
              <a:buClr>
                <a:srgbClr val="000000"/>
              </a:buClr>
              <a:buSzTx/>
              <a:buFont typeface="Wingdings" pitchFamily="2" charset="2"/>
              <a:buChar char="§"/>
              <a:tabLst/>
              <a:defRPr/>
            </a:pP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Diseño de procesos ETL/ELT automatizados que integren {{CORE_SISTEMA_1}} y sistemas satélites de forma confiable.</a:t>
            </a:r>
          </a:p>
          <a:p>
            <a:pPr marL="182563" marR="0" lvl="0" indent="-182563" algn="just" defTabSz="914400" rtl="0" eaLnBrk="1" fontAlgn="auto" latinLnBrk="0" hangingPunct="1">
              <a:lnSpc>
                <a:spcPct val="90000"/>
              </a:lnSpc>
              <a:spcBef>
                <a:spcPct val="40000"/>
              </a:spcBef>
              <a:spcAft>
                <a:spcPts val="0"/>
              </a:spcAft>
              <a:buClr>
                <a:srgbClr val="000000"/>
              </a:buClr>
              <a:buSzTx/>
              <a:buFont typeface="Wingdings" pitchFamily="2" charset="2"/>
              <a:buChar char="§"/>
              <a:tabLst/>
              <a:defRPr/>
            </a:pPr>
            <a:r>
              <a:rPr kumimoji="0" lang="es-MX" altLang="en-US" sz="1200" b="0" i="0" u="none" strike="noStrike" kern="0" cap="none" spc="0" normalizeH="0" baseline="0" noProof="0" dirty="0">
                <a:ln>
                  <a:noFill/>
                </a:ln>
                <a:solidFill>
                  <a:srgbClr val="000000"/>
                </a:solidFill>
                <a:effectLst/>
                <a:uLnTx/>
                <a:uFillTx/>
                <a:latin typeface="Raleway" pitchFamily="2" charset="77"/>
                <a:ea typeface="+mn-ea"/>
                <a:cs typeface="Arial"/>
                <a:sym typeface="Arial"/>
              </a:rPr>
              <a:t>Implementación de pipelines de datos estandarizados y automatizados que reduzcan la dependencia de scripts.</a:t>
            </a:r>
          </a:p>
        </p:txBody>
      </p:sp>
      <p:sp>
        <p:nvSpPr>
          <p:cNvPr id="8" name="CuadroTexto 7">
            <a:extLst>
              <a:ext uri="{FF2B5EF4-FFF2-40B4-BE49-F238E27FC236}">
                <a16:creationId xmlns:a16="http://schemas.microsoft.com/office/drawing/2014/main" id="{3A851064-6BB5-D97A-3735-5178F3C8DC36}"/>
              </a:ext>
            </a:extLst>
          </p:cNvPr>
          <p:cNvSpPr txBox="1"/>
          <p:nvPr/>
        </p:nvSpPr>
        <p:spPr>
          <a:xfrm>
            <a:off x="328332" y="1220006"/>
            <a:ext cx="699574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400" b="1" i="0" u="none" strike="noStrike" kern="0" cap="none" spc="0" normalizeH="0" baseline="0" noProof="0" dirty="0">
                <a:ln>
                  <a:noFill/>
                </a:ln>
                <a:solidFill>
                  <a:srgbClr val="003046"/>
                </a:solidFill>
                <a:effectLst/>
                <a:uLnTx/>
                <a:uFillTx/>
                <a:latin typeface="Raleway" pitchFamily="2" charset="77"/>
                <a:ea typeface="+mn-ea"/>
                <a:cs typeface="Arial"/>
                <a:sym typeface="Arial"/>
              </a:rPr>
              <a:t>PUNTO DE PARTIDA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400" b="1" i="0" u="none" strike="noStrike" kern="0" cap="none" spc="0" normalizeH="0" baseline="0" noProof="0" dirty="0">
                <a:ln>
                  <a:noFill/>
                </a:ln>
                <a:solidFill>
                  <a:srgbClr val="003046"/>
                </a:solidFill>
                <a:effectLst/>
                <a:uLnTx/>
                <a:uFillTx/>
                <a:latin typeface="Raleway" pitchFamily="2" charset="77"/>
                <a:ea typeface="+mn-ea"/>
                <a:cs typeface="Arial"/>
                <a:sym typeface="Arial"/>
              </a:rPr>
              <a:t>Fase 1 – Adopción de Herramientas Digitales y Gobernanza de Datos </a:t>
            </a:r>
          </a:p>
        </p:txBody>
      </p:sp>
      <p:sp>
        <p:nvSpPr>
          <p:cNvPr id="9" name="CuadroTexto 8">
            <a:extLst>
              <a:ext uri="{FF2B5EF4-FFF2-40B4-BE49-F238E27FC236}">
                <a16:creationId xmlns:a16="http://schemas.microsoft.com/office/drawing/2014/main" id="{86FD1FF7-C005-A296-CE0F-65BF08564742}"/>
              </a:ext>
            </a:extLst>
          </p:cNvPr>
          <p:cNvSpPr txBox="1"/>
          <p:nvPr/>
        </p:nvSpPr>
        <p:spPr>
          <a:xfrm>
            <a:off x="325509" y="3285869"/>
            <a:ext cx="6115362"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400" b="1" i="0" u="none" strike="noStrike" kern="0" cap="none" spc="0" normalizeH="0" baseline="0" noProof="0" dirty="0">
                <a:ln>
                  <a:noFill/>
                </a:ln>
                <a:solidFill>
                  <a:srgbClr val="003046"/>
                </a:solidFill>
                <a:effectLst/>
                <a:uLnTx/>
                <a:uFillTx/>
                <a:latin typeface="Raleway" pitchFamily="2" charset="77"/>
                <a:ea typeface="+mn-ea"/>
                <a:cs typeface="Arial"/>
                <a:sym typeface="Arial"/>
              </a:rPr>
              <a:t>Fase 2 – Data Lake / Data </a:t>
            </a:r>
            <a:r>
              <a:rPr kumimoji="0" lang="es-MX" sz="1400" b="1" i="0" u="none" strike="noStrike" kern="0" cap="none" spc="0" normalizeH="0" baseline="0" noProof="0" dirty="0" err="1">
                <a:ln>
                  <a:noFill/>
                </a:ln>
                <a:solidFill>
                  <a:srgbClr val="003046"/>
                </a:solidFill>
                <a:effectLst/>
                <a:uLnTx/>
                <a:uFillTx/>
                <a:latin typeface="Raleway" pitchFamily="2" charset="77"/>
                <a:ea typeface="+mn-ea"/>
                <a:cs typeface="Arial"/>
                <a:sym typeface="Arial"/>
              </a:rPr>
              <a:t>Warehouse</a:t>
            </a:r>
            <a:r>
              <a:rPr kumimoji="0" lang="es-MX" sz="1400" b="1" i="0" u="none" strike="noStrike" kern="0" cap="none" spc="0" normalizeH="0" baseline="0" noProof="0" dirty="0">
                <a:ln>
                  <a:noFill/>
                </a:ln>
                <a:solidFill>
                  <a:srgbClr val="003046"/>
                </a:solidFill>
                <a:effectLst/>
                <a:uLnTx/>
                <a:uFillTx/>
                <a:latin typeface="Raleway" pitchFamily="2" charset="77"/>
                <a:ea typeface="+mn-ea"/>
                <a:cs typeface="Arial"/>
                <a:sym typeface="Arial"/>
              </a:rPr>
              <a:t> + Automatización</a:t>
            </a:r>
          </a:p>
        </p:txBody>
      </p:sp>
      <p:sp>
        <p:nvSpPr>
          <p:cNvPr id="17" name="CuadroTexto 16">
            <a:extLst>
              <a:ext uri="{FF2B5EF4-FFF2-40B4-BE49-F238E27FC236}">
                <a16:creationId xmlns:a16="http://schemas.microsoft.com/office/drawing/2014/main" id="{0B0F9279-642A-95E7-1C16-F5BDFE282196}"/>
              </a:ext>
            </a:extLst>
          </p:cNvPr>
          <p:cNvSpPr txBox="1"/>
          <p:nvPr/>
        </p:nvSpPr>
        <p:spPr>
          <a:xfrm>
            <a:off x="328333" y="4641625"/>
            <a:ext cx="6321042"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MX" sz="1400" b="1" dirty="0">
                <a:solidFill>
                  <a:srgbClr val="003046"/>
                </a:solidFill>
                <a:latin typeface="Raleway" pitchFamily="2" charset="77"/>
                <a:ea typeface="+mn-ea"/>
              </a:rPr>
              <a:t>Fase 3 – Analítica Avanzada y Modelos de IA (Evolución)</a:t>
            </a:r>
          </a:p>
        </p:txBody>
      </p:sp>
      <p:sp>
        <p:nvSpPr>
          <p:cNvPr id="28" name="CuadroTexto 27">
            <a:extLst>
              <a:ext uri="{FF2B5EF4-FFF2-40B4-BE49-F238E27FC236}">
                <a16:creationId xmlns:a16="http://schemas.microsoft.com/office/drawing/2014/main" id="{EB0F7BFC-BCF8-B340-C74F-3071002D406F}"/>
              </a:ext>
            </a:extLst>
          </p:cNvPr>
          <p:cNvSpPr txBox="1"/>
          <p:nvPr/>
        </p:nvSpPr>
        <p:spPr>
          <a:xfrm>
            <a:off x="1256191" y="540969"/>
            <a:ext cx="9093333"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2800" b="1" i="1" u="none" strike="noStrike" kern="1200" cap="none" spc="0" normalizeH="0" baseline="0" noProof="0" dirty="0">
                <a:ln>
                  <a:noFill/>
                </a:ln>
                <a:solidFill>
                  <a:srgbClr val="00375A"/>
                </a:solidFill>
                <a:effectLst/>
                <a:uLnTx/>
                <a:uFillTx/>
                <a:latin typeface="Raleway" pitchFamily="2" charset="77"/>
                <a:ea typeface="Times New Roman" panose="02020603050405020304" pitchFamily="18" charset="0"/>
                <a:cs typeface="Times New Roman" panose="02020603050405020304" pitchFamily="18" charset="0"/>
                <a:sym typeface="Arial"/>
              </a:rPr>
              <a:t>Proyecto de Transformación Digital basado en datos</a:t>
            </a:r>
            <a:endParaRPr kumimoji="0" lang="es-CO" sz="1200" b="1" i="1" u="none" strike="noStrike" kern="0" cap="none" spc="0" normalizeH="0" baseline="0" noProof="0" dirty="0">
              <a:ln>
                <a:noFill/>
              </a:ln>
              <a:solidFill>
                <a:srgbClr val="000000"/>
              </a:solidFill>
              <a:effectLst/>
              <a:uLnTx/>
              <a:uFillTx/>
              <a:latin typeface="Raleway" pitchFamily="2" charset="77"/>
              <a:ea typeface="Times New Roman" panose="02020603050405020304" pitchFamily="18" charset="0"/>
              <a:cs typeface="Arial"/>
              <a:sym typeface="Arial"/>
            </a:endParaRPr>
          </a:p>
        </p:txBody>
      </p:sp>
    </p:spTree>
    <p:extLst>
      <p:ext uri="{BB962C8B-B14F-4D97-AF65-F5344CB8AC3E}">
        <p14:creationId xmlns:p14="http://schemas.microsoft.com/office/powerpoint/2010/main" val="93840767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7F6357388E30314A941DF0032310EA2F" ma:contentTypeVersion="11" ma:contentTypeDescription="Crear nuevo documento." ma:contentTypeScope="" ma:versionID="e4c7c8d3038a24eb2b9d57fc46957e3d">
  <xsd:schema xmlns:xsd="http://www.w3.org/2001/XMLSchema" xmlns:xs="http://www.w3.org/2001/XMLSchema" xmlns:p="http://schemas.microsoft.com/office/2006/metadata/properties" xmlns:ns2="7c044de3-24d8-4a5e-a962-6c87841967d8" xmlns:ns3="8f9dfafa-27ac-490c-b0b2-fc5dcf48cf04" targetNamespace="http://schemas.microsoft.com/office/2006/metadata/properties" ma:root="true" ma:fieldsID="d44e5d9148fcbdfa72b415f58345e4a8" ns2:_="" ns3:_="">
    <xsd:import namespace="7c044de3-24d8-4a5e-a962-6c87841967d8"/>
    <xsd:import namespace="8f9dfafa-27ac-490c-b0b2-fc5dcf48cf0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4de3-24d8-4a5e-a962-6c87841967d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Etiquetas de imagen" ma:readOnly="false" ma:fieldId="{5cf76f15-5ced-4ddc-b409-7134ff3c332f}" ma:taxonomyMulti="true" ma:sspId="a3a447cc-c9ef-4908-990e-3bbd278cddd5"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BillingMetadata" ma:index="1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f9dfafa-27ac-490c-b0b2-fc5dcf48cf04"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dfb92df-4746-4e0c-9bd2-bcdd1ef70f0b}" ma:internalName="TaxCatchAll" ma:showField="CatchAllData" ma:web="8f9dfafa-27ac-490c-b0b2-fc5dcf48cf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f9dfafa-27ac-490c-b0b2-fc5dcf48cf04" xsi:nil="true"/>
    <lcf76f155ced4ddcb4097134ff3c332f xmlns="7c044de3-24d8-4a5e-a962-6c87841967d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F009B8B-0E75-4E52-8B3C-4B065FEDE92D}">
  <ds:schemaRefs>
    <ds:schemaRef ds:uri="http://schemas.microsoft.com/sharepoint/v3/contenttype/forms"/>
  </ds:schemaRefs>
</ds:datastoreItem>
</file>

<file path=customXml/itemProps2.xml><?xml version="1.0" encoding="utf-8"?>
<ds:datastoreItem xmlns:ds="http://schemas.openxmlformats.org/officeDocument/2006/customXml" ds:itemID="{8124C643-3F47-49D5-9412-FF82699E13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4de3-24d8-4a5e-a962-6c87841967d8"/>
    <ds:schemaRef ds:uri="8f9dfafa-27ac-490c-b0b2-fc5dcf48cf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3921546-28F6-4213-84DA-FC0E34DE200C}">
  <ds:schemaRefs>
    <ds:schemaRef ds:uri="8597c7d5-f357-4586-8bde-133c13e6fbde"/>
    <ds:schemaRef ds:uri="86704aec-d57b-4bd1-9d14-bd9af2ccf62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8f9dfafa-27ac-490c-b0b2-fc5dcf48cf04"/>
    <ds:schemaRef ds:uri="7c044de3-24d8-4a5e-a962-6c87841967d8"/>
  </ds:schemaRefs>
</ds:datastoreItem>
</file>

<file path=docProps/app.xml><?xml version="1.0" encoding="utf-8"?>
<Properties xmlns="http://schemas.openxmlformats.org/officeDocument/2006/extended-properties" xmlns:vt="http://schemas.openxmlformats.org/officeDocument/2006/docPropsVTypes">
  <TotalTime>2051</TotalTime>
  <Words>2391</Words>
  <Application>Microsoft Office PowerPoint</Application>
  <PresentationFormat>Panorámica</PresentationFormat>
  <Paragraphs>146</Paragraphs>
  <Slides>11</Slides>
  <Notes>11</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11</vt:i4>
      </vt:variant>
    </vt:vector>
  </HeadingPairs>
  <TitlesOfParts>
    <vt:vector size="21" baseType="lpstr">
      <vt:lpstr>Aptos</vt:lpstr>
      <vt:lpstr>Aptos Display</vt:lpstr>
      <vt:lpstr>Arial</vt:lpstr>
      <vt:lpstr>Calibri</vt:lpstr>
      <vt:lpstr>Montserrat</vt:lpstr>
      <vt:lpstr>Raleway</vt:lpstr>
      <vt:lpstr>Raleway Light</vt:lpstr>
      <vt:lpstr>Raleway SemiBold</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mateo guerrero</dc:creator>
  <cp:lastModifiedBy>DB</cp:lastModifiedBy>
  <cp:revision>3</cp:revision>
  <dcterms:created xsi:type="dcterms:W3CDTF">2024-04-21T22:57:12Z</dcterms:created>
  <dcterms:modified xsi:type="dcterms:W3CDTF">2025-11-20T22:49:17Z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0x0101007F6357388E30314A941DF0032310EA2F</vt:lpwstr>
  </property>
  <property fmtid="{D5CDD505-2E9C-101B-9397-08002B2CF9AE}" pid="3" name="MediaServiceImageTags">
    <vt:lpwstr/>
  </property>
</Properties>
</file>